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0058400" cy="7772400"/>
  <p:notesSz cx="10058400" cy="7772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0"/>
  </p:normalViewPr>
  <p:slideViewPr>
    <p:cSldViewPr>
      <p:cViewPr varScale="1">
        <p:scale>
          <a:sx n="93" d="100"/>
          <a:sy n="93" d="100"/>
        </p:scale>
        <p:origin x="125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>
            <a:extLst>
              <a:ext uri="{FF2B5EF4-FFF2-40B4-BE49-F238E27FC236}">
                <a16:creationId xmlns:a16="http://schemas.microsoft.com/office/drawing/2014/main" id="{ABCF4C62-D644-CC45-BF39-A0EC173258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0860" y="1355883"/>
            <a:ext cx="8996679" cy="506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D66C21-34B2-8B43-9D61-2D247338D5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4"/>
          <a:stretch/>
        </p:blipFill>
        <p:spPr>
          <a:xfrm>
            <a:off x="20" y="10"/>
            <a:ext cx="10058380" cy="7772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SDG  .mp4">
            <a:hlinkClick r:id="" action="ppaction://media"/>
            <a:extLst>
              <a:ext uri="{FF2B5EF4-FFF2-40B4-BE49-F238E27FC236}">
                <a16:creationId xmlns:a16="http://schemas.microsoft.com/office/drawing/2014/main" id="{93524431-5524-F443-AED3-9657C35BB7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5600" y="2133600"/>
            <a:ext cx="93472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Personalitzat</PresentationFormat>
  <Paragraphs>0</Paragraphs>
  <Slides>12</Slides>
  <Notes>0</Notes>
  <HiddenSlides>0</HiddenSlides>
  <MMClips>1</MMClips>
  <ScaleCrop>false</ScaleCrop>
  <HeadingPairs>
    <vt:vector size="6" baseType="variant">
      <vt:variant>
        <vt:lpstr>Tipus de lletra utilitzats</vt:lpstr>
      </vt:variant>
      <vt:variant>
        <vt:i4>1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12</vt:i4>
      </vt:variant>
    </vt:vector>
  </HeadingPairs>
  <TitlesOfParts>
    <vt:vector size="14" baseType="lpstr">
      <vt:lpstr>Calibri</vt:lpstr>
      <vt:lpstr>Office Theme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GEMMA CANTERO MURGOU</dc:creator>
  <cp:lastModifiedBy>Villarrazo, Sara</cp:lastModifiedBy>
  <cp:revision>1</cp:revision>
  <dcterms:created xsi:type="dcterms:W3CDTF">2019-01-29T15:35:14Z</dcterms:created>
  <dcterms:modified xsi:type="dcterms:W3CDTF">2019-01-29T17:43:41Z</dcterms:modified>
</cp:coreProperties>
</file>