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8" r:id="rId3"/>
    <p:sldId id="277" r:id="rId4"/>
    <p:sldId id="262" r:id="rId5"/>
    <p:sldId id="266" r:id="rId6"/>
    <p:sldId id="267" r:id="rId7"/>
    <p:sldId id="268" r:id="rId8"/>
    <p:sldId id="269" r:id="rId9"/>
    <p:sldId id="260" r:id="rId10"/>
    <p:sldId id="270" r:id="rId11"/>
    <p:sldId id="263" r:id="rId12"/>
    <p:sldId id="271" r:id="rId13"/>
    <p:sldId id="272" r:id="rId14"/>
    <p:sldId id="273" r:id="rId15"/>
    <p:sldId id="274" r:id="rId16"/>
    <p:sldId id="264" r:id="rId17"/>
    <p:sldId id="275" r:id="rId18"/>
    <p:sldId id="265" r:id="rId19"/>
    <p:sldId id="276" r:id="rId20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17" autoAdjust="0"/>
    <p:restoredTop sz="94660"/>
  </p:normalViewPr>
  <p:slideViewPr>
    <p:cSldViewPr>
      <p:cViewPr varScale="1">
        <p:scale>
          <a:sx n="115" d="100"/>
          <a:sy n="115" d="100"/>
        </p:scale>
        <p:origin x="-153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r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16" name="Espace réservé de la date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13BD6-7C80-4CC2-AC5E-D7D88B302080}" type="datetimeFigureOut">
              <a:rPr lang="fr-FR" smtClean="0"/>
              <a:pPr/>
              <a:t>27/12/2018</a:t>
            </a:fld>
            <a:endParaRPr lang="fr-FR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5" name="Espace réservé du numéro de diapositive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119563C7-28E7-4215-8CC8-6D9BF1EE4BC5}" type="slidenum">
              <a:rPr lang="fr-FR" smtClean="0"/>
              <a:pPr/>
              <a:t>‹Nº›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27" name="Espace réservé du contenu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5" name="Espace réservé de la date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13BD6-7C80-4CC2-AC5E-D7D88B302080}" type="datetimeFigureOut">
              <a:rPr lang="fr-FR" smtClean="0"/>
              <a:pPr/>
              <a:t>27/12/2018</a:t>
            </a:fld>
            <a:endParaRPr lang="fr-FR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fr-FR"/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119563C7-28E7-4215-8CC8-6D9BF1EE4BC5}" type="slidenum">
              <a:rPr lang="fr-FR" smtClean="0"/>
              <a:pPr/>
              <a:t>‹Nº›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19" name="Espace réservé de la date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13BD6-7C80-4CC2-AC5E-D7D88B302080}" type="datetimeFigureOut">
              <a:rPr lang="fr-FR" smtClean="0"/>
              <a:pPr/>
              <a:t>27/12/2018</a:t>
            </a:fld>
            <a:endParaRPr lang="fr-FR"/>
          </a:p>
        </p:txBody>
      </p:sp>
      <p:sp>
        <p:nvSpPr>
          <p:cNvPr id="11" name="Espace réservé du pied de page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63C7-28E7-4215-8CC8-6D9BF1EE4BC5}" type="slidenum">
              <a:rPr lang="fr-FR" smtClean="0"/>
              <a:pPr/>
              <a:t>‹Nº›</a:t>
            </a:fld>
            <a:endParaRPr lang="fr-FR"/>
          </a:p>
        </p:txBody>
      </p:sp>
      <p:sp>
        <p:nvSpPr>
          <p:cNvPr id="8" name="Titr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4" name="Espace réservé du contenu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3" name="Espace réservé du contenu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1" name="Espace réservé de la date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13BD6-7C80-4CC2-AC5E-D7D88B302080}" type="datetimeFigureOut">
              <a:rPr lang="fr-FR" smtClean="0"/>
              <a:pPr/>
              <a:t>27/12/2018</a:t>
            </a:fld>
            <a:endParaRPr lang="fr-FR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1" name="Espace réservé du numéro de diapositive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63C7-28E7-4215-8CC8-6D9BF1EE4BC5}" type="slidenum">
              <a:rPr lang="fr-FR" smtClean="0"/>
              <a:pPr/>
              <a:t>‹Nº›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r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25" name="Espace réservé du texte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8" name="Espace réservé du contenu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13BD6-7C80-4CC2-AC5E-D7D88B302080}" type="datetimeFigureOut">
              <a:rPr lang="fr-FR" smtClean="0"/>
              <a:pPr/>
              <a:t>27/12/2018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119563C7-28E7-4215-8CC8-6D9BF1EE4BC5}" type="slidenum">
              <a:rPr lang="fr-FR" smtClean="0"/>
              <a:pPr/>
              <a:t>‹Nº›</a:t>
            </a:fld>
            <a:endParaRPr lang="fr-FR"/>
          </a:p>
        </p:txBody>
      </p:sp>
      <p:sp>
        <p:nvSpPr>
          <p:cNvPr id="11" name="Connecteur droit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r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2" name="Espace réservé de la date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13BD6-7C80-4CC2-AC5E-D7D88B302080}" type="datetimeFigureOut">
              <a:rPr lang="fr-FR" smtClean="0"/>
              <a:pPr/>
              <a:t>27/12/2018</a:t>
            </a:fld>
            <a:endParaRPr lang="fr-FR"/>
          </a:p>
        </p:txBody>
      </p:sp>
      <p:sp>
        <p:nvSpPr>
          <p:cNvPr id="21" name="Espace réservé du pied de page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63C7-28E7-4215-8CC8-6D9BF1EE4BC5}" type="slidenum">
              <a:rPr lang="fr-FR" smtClean="0"/>
              <a:pPr/>
              <a:t>‹Nº›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13BD6-7C80-4CC2-AC5E-D7D88B302080}" type="datetimeFigureOut">
              <a:rPr lang="fr-FR" smtClean="0"/>
              <a:pPr/>
              <a:t>27/12/2018</a:t>
            </a:fld>
            <a:endParaRPr lang="fr-FR"/>
          </a:p>
        </p:txBody>
      </p:sp>
      <p:sp>
        <p:nvSpPr>
          <p:cNvPr id="24" name="Espace réservé du pied de page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63C7-28E7-4215-8CC8-6D9BF1EE4BC5}" type="slidenum">
              <a:rPr lang="fr-FR" smtClean="0"/>
              <a:pPr/>
              <a:t>‹Nº›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necteur droit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r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26" name="Espace réservé du texte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14" name="Espace réservé du contenu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5" name="Espace réservé de la date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13BD6-7C80-4CC2-AC5E-D7D88B302080}" type="datetimeFigureOut">
              <a:rPr lang="fr-FR" smtClean="0"/>
              <a:pPr/>
              <a:t>27/12/2018</a:t>
            </a:fld>
            <a:endParaRPr lang="fr-FR"/>
          </a:p>
        </p:txBody>
      </p:sp>
      <p:sp>
        <p:nvSpPr>
          <p:cNvPr id="29" name="Espace réservé du pied de page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63C7-28E7-4215-8CC8-6D9BF1EE4BC5}" type="slidenum">
              <a:rPr lang="fr-FR" smtClean="0"/>
              <a:pPr/>
              <a:t>‹Nº›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13BD6-7C80-4CC2-AC5E-D7D88B302080}" type="datetimeFigureOut">
              <a:rPr lang="fr-FR" smtClean="0"/>
              <a:pPr/>
              <a:t>27/12/2018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1" name="Espace réservé du numéro de diapositive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63C7-28E7-4215-8CC8-6D9BF1EE4BC5}" type="slidenum">
              <a:rPr lang="fr-FR" smtClean="0"/>
              <a:pPr/>
              <a:t>‹Nº›</a:t>
            </a:fld>
            <a:endParaRPr lang="fr-FR"/>
          </a:p>
        </p:txBody>
      </p:sp>
      <p:sp>
        <p:nvSpPr>
          <p:cNvPr id="17" name="Titr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26" name="Espace réservé du texte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13BD6-7C80-4CC2-AC5E-D7D88B302080}" type="datetimeFigureOut">
              <a:rPr lang="fr-FR" smtClean="0"/>
              <a:pPr/>
              <a:t>27/12/2018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63C7-28E7-4215-8CC8-6D9BF1EE4BC5}" type="slidenum">
              <a:rPr lang="fr-FR" smtClean="0"/>
              <a:pPr/>
              <a:t>‹Nº›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13BD6-7C80-4CC2-AC5E-D7D88B302080}" type="datetimeFigureOut">
              <a:rPr lang="fr-FR" smtClean="0"/>
              <a:pPr/>
              <a:t>27/12/2018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63C7-28E7-4215-8CC8-6D9BF1EE4BC5}" type="slidenum">
              <a:rPr lang="fr-FR" smtClean="0"/>
              <a:pPr/>
              <a:t>‹Nº›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Espace réservé du texte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6E13BD6-7C80-4CC2-AC5E-D7D88B302080}" type="datetimeFigureOut">
              <a:rPr lang="fr-FR" smtClean="0"/>
              <a:pPr/>
              <a:t>27/12/2018</a:t>
            </a:fld>
            <a:endParaRPr lang="fr-FR"/>
          </a:p>
        </p:txBody>
      </p:sp>
      <p:sp>
        <p:nvSpPr>
          <p:cNvPr id="28" name="Espace réservé du pied de page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19563C7-28E7-4215-8CC8-6D9BF1EE4BC5}" type="slidenum">
              <a:rPr lang="fr-FR" smtClean="0"/>
              <a:pPr/>
              <a:t>‹Nº›</a:t>
            </a:fld>
            <a:endParaRPr lang="fr-FR"/>
          </a:p>
        </p:txBody>
      </p:sp>
      <p:sp>
        <p:nvSpPr>
          <p:cNvPr id="10" name="Espace réservé du titre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9" name="Connecteur droit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Connecteur droit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aminto\Desktop\Minto-Aurelie\musique%20Francis\top%20francis\peuple%20tchadinne.mp3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57158" y="214290"/>
            <a:ext cx="8458200" cy="1222375"/>
          </a:xfrm>
          <a:effectLst/>
        </p:spPr>
        <p:txBody>
          <a:bodyPr>
            <a:noAutofit/>
          </a:bodyPr>
          <a:lstStyle/>
          <a:p>
            <a:pPr algn="ctr"/>
            <a:r>
              <a:rPr lang="fr-FR" sz="9600" dirty="0" smtClean="0"/>
              <a:t>LE CEDIRAA</a:t>
            </a:r>
            <a:r>
              <a:rPr lang="fr-FR" sz="6600" dirty="0" smtClean="0"/>
              <a:t/>
            </a:r>
            <a:br>
              <a:rPr lang="fr-FR" sz="6600" dirty="0" smtClean="0"/>
            </a:br>
            <a:r>
              <a:rPr lang="fr-FR" sz="2800" dirty="0" smtClean="0"/>
              <a:t/>
            </a:r>
            <a:br>
              <a:rPr lang="fr-FR" sz="2800" dirty="0" smtClean="0"/>
            </a:br>
            <a:r>
              <a:rPr lang="fr-FR" sz="8800" dirty="0" smtClean="0"/>
              <a:t/>
            </a:r>
            <a:br>
              <a:rPr lang="fr-FR" sz="8800" dirty="0" smtClean="0"/>
            </a:br>
            <a:r>
              <a:rPr lang="fr-FR" sz="5000" dirty="0" smtClean="0"/>
              <a:t/>
            </a:r>
            <a:br>
              <a:rPr lang="fr-FR" sz="5000" dirty="0" smtClean="0"/>
            </a:br>
            <a:r>
              <a:rPr lang="fr-FR" sz="6600" dirty="0" err="1" smtClean="0"/>
              <a:t>amb</a:t>
            </a:r>
            <a:r>
              <a:rPr lang="fr-FR" sz="6600" dirty="0" smtClean="0"/>
              <a:t> </a:t>
            </a:r>
            <a:r>
              <a:rPr lang="fr-FR" sz="6600" dirty="0" err="1" smtClean="0"/>
              <a:t>algunes</a:t>
            </a:r>
            <a:r>
              <a:rPr lang="fr-FR" sz="6600" dirty="0" smtClean="0"/>
              <a:t> </a:t>
            </a:r>
            <a:r>
              <a:rPr lang="fr-FR" sz="6600" dirty="0" err="1" smtClean="0"/>
              <a:t>paraules</a:t>
            </a:r>
            <a:r>
              <a:rPr lang="fr-FR" sz="6600" dirty="0" smtClean="0"/>
              <a:t> i </a:t>
            </a:r>
            <a:r>
              <a:rPr lang="fr-FR" sz="6600" dirty="0" err="1" smtClean="0"/>
              <a:t>imaTges</a:t>
            </a:r>
            <a:endParaRPr lang="fr-FR" sz="6600" dirty="0"/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214282" y="2285992"/>
            <a:ext cx="8686800" cy="841248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fr-FR" sz="3600" i="1" dirty="0" smtClean="0"/>
              <a:t>Centre </a:t>
            </a:r>
            <a:r>
              <a:rPr lang="fr-FR" sz="3600" i="1" dirty="0" err="1" smtClean="0"/>
              <a:t>Diocesain</a:t>
            </a:r>
            <a:r>
              <a:rPr lang="fr-FR" sz="3600" i="1" dirty="0" smtClean="0"/>
              <a:t> </a:t>
            </a:r>
            <a:br>
              <a:rPr lang="fr-FR" sz="3600" i="1" dirty="0" smtClean="0"/>
            </a:br>
            <a:r>
              <a:rPr lang="fr-FR" sz="3600" i="1" dirty="0" smtClean="0"/>
              <a:t>de la Recherche Action en Alcoologie</a:t>
            </a:r>
            <a:endParaRPr kumimoji="0" lang="fr-FR" sz="3600" b="0" i="1" u="none" strike="noStrike" kern="1200" cap="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peuple tchadinne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0" y="6429404"/>
            <a:ext cx="428596" cy="428596"/>
          </a:xfrm>
          <a:prstGeom prst="rect">
            <a:avLst/>
          </a:prstGeom>
        </p:spPr>
      </p:pic>
    </p:spTree>
  </p:cSld>
  <p:clrMapOvr>
    <a:masterClrMapping/>
  </p:clrMapOvr>
  <p:transition advTm="839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 descr="1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ransition advTm="8876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357158" y="500042"/>
            <a:ext cx="8458200" cy="1222375"/>
          </a:xfrm>
        </p:spPr>
        <p:txBody>
          <a:bodyPr/>
          <a:lstStyle/>
          <a:p>
            <a:r>
              <a:rPr lang="fr-FR" dirty="0" err="1" smtClean="0"/>
              <a:t>HISTÒRic</a:t>
            </a:r>
            <a:endParaRPr lang="fr-FR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85720" y="1928802"/>
            <a:ext cx="8458200" cy="4572032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fr-FR" dirty="0" err="1" smtClean="0"/>
              <a:t>Creació</a:t>
            </a:r>
            <a:r>
              <a:rPr lang="fr-FR" dirty="0" smtClean="0"/>
              <a:t> el 1999 per Monique Lorrain, xavière</a:t>
            </a:r>
          </a:p>
          <a:p>
            <a:r>
              <a:rPr lang="fr-FR" dirty="0" err="1" smtClean="0"/>
              <a:t>Treball</a:t>
            </a:r>
            <a:r>
              <a:rPr lang="fr-FR" dirty="0" smtClean="0"/>
              <a:t> de </a:t>
            </a:r>
            <a:r>
              <a:rPr lang="fr-FR" dirty="0" err="1" smtClean="0"/>
              <a:t>reflexió</a:t>
            </a:r>
            <a:r>
              <a:rPr lang="fr-FR" dirty="0" smtClean="0"/>
              <a:t> i de </a:t>
            </a:r>
            <a:r>
              <a:rPr lang="fr-FR" dirty="0" err="1" smtClean="0"/>
              <a:t>sensibilització</a:t>
            </a:r>
            <a:endParaRPr lang="fr-FR" dirty="0" smtClean="0"/>
          </a:p>
          <a:p>
            <a:endParaRPr lang="fr-FR" dirty="0" smtClean="0"/>
          </a:p>
          <a:p>
            <a:pPr>
              <a:buFont typeface="Arial" pitchFamily="34" charset="0"/>
              <a:buChar char="•"/>
            </a:pPr>
            <a:r>
              <a:rPr lang="fr-FR" dirty="0" err="1" smtClean="0"/>
              <a:t>Acompanyament</a:t>
            </a:r>
            <a:r>
              <a:rPr lang="fr-FR" dirty="0" smtClean="0"/>
              <a:t> de </a:t>
            </a:r>
            <a:r>
              <a:rPr lang="fr-FR" dirty="0" err="1" smtClean="0"/>
              <a:t>dones</a:t>
            </a:r>
            <a:r>
              <a:rPr lang="fr-FR" dirty="0" smtClean="0"/>
              <a:t> </a:t>
            </a:r>
            <a:r>
              <a:rPr lang="fr-FR" dirty="0" err="1" smtClean="0"/>
              <a:t>productores</a:t>
            </a:r>
            <a:r>
              <a:rPr lang="fr-FR" dirty="0" smtClean="0"/>
              <a:t> d’</a:t>
            </a:r>
            <a:r>
              <a:rPr lang="fr-FR" dirty="0" err="1" smtClean="0"/>
              <a:t>alcohol</a:t>
            </a:r>
            <a:endParaRPr lang="fr-FR" dirty="0" smtClean="0"/>
          </a:p>
          <a:p>
            <a:pPr>
              <a:buFont typeface="Arial" pitchFamily="34" charset="0"/>
              <a:buChar char="•"/>
            </a:pPr>
            <a:endParaRPr lang="fr-FR" dirty="0" smtClean="0"/>
          </a:p>
          <a:p>
            <a:pPr>
              <a:buFont typeface="Arial" pitchFamily="34" charset="0"/>
              <a:buChar char="•"/>
            </a:pPr>
            <a:r>
              <a:rPr lang="fr-FR" dirty="0" err="1" smtClean="0"/>
              <a:t>Desenvolupament</a:t>
            </a:r>
            <a:r>
              <a:rPr lang="fr-FR" dirty="0" smtClean="0"/>
              <a:t> de l’</a:t>
            </a:r>
            <a:r>
              <a:rPr lang="fr-FR" dirty="0" err="1" smtClean="0"/>
              <a:t>eix</a:t>
            </a:r>
            <a:r>
              <a:rPr lang="fr-FR" dirty="0" smtClean="0"/>
              <a:t> «tenir cura» a partir de 2010 </a:t>
            </a:r>
            <a:r>
              <a:rPr lang="fr-FR" dirty="0" err="1" smtClean="0"/>
              <a:t>amb</a:t>
            </a:r>
            <a:r>
              <a:rPr lang="fr-FR" dirty="0" smtClean="0"/>
              <a:t>  Thérèse Verger, xavière</a:t>
            </a:r>
          </a:p>
          <a:p>
            <a:pPr>
              <a:buFont typeface="Arial" pitchFamily="34" charset="0"/>
              <a:buChar char="•"/>
            </a:pPr>
            <a:endParaRPr lang="fr-FR" dirty="0" smtClean="0"/>
          </a:p>
          <a:p>
            <a:pPr>
              <a:buFont typeface="Arial" pitchFamily="34" charset="0"/>
              <a:buChar char="•"/>
            </a:pPr>
            <a:r>
              <a:rPr lang="fr-FR" dirty="0" err="1" smtClean="0"/>
              <a:t>Creació</a:t>
            </a:r>
            <a:r>
              <a:rPr lang="fr-FR" dirty="0" smtClean="0"/>
              <a:t> </a:t>
            </a:r>
            <a:r>
              <a:rPr lang="fr-FR" dirty="0" err="1" smtClean="0"/>
              <a:t>del</a:t>
            </a:r>
            <a:r>
              <a:rPr lang="fr-FR" dirty="0" smtClean="0"/>
              <a:t> taller </a:t>
            </a:r>
            <a:r>
              <a:rPr lang="fr-FR" dirty="0" err="1" smtClean="0"/>
              <a:t>artesanal</a:t>
            </a:r>
            <a:r>
              <a:rPr lang="fr-FR" dirty="0" smtClean="0"/>
              <a:t> el 2016</a:t>
            </a:r>
          </a:p>
          <a:p>
            <a:pPr>
              <a:buFont typeface="Arial" pitchFamily="34" charset="0"/>
              <a:buChar char="•"/>
            </a:pPr>
            <a:endParaRPr lang="fr-FR" dirty="0" smtClean="0"/>
          </a:p>
          <a:p>
            <a:pPr>
              <a:buFont typeface="Arial" pitchFamily="34" charset="0"/>
              <a:buChar char="•"/>
            </a:pPr>
            <a:endParaRPr lang="fr-FR" dirty="0" smtClean="0"/>
          </a:p>
          <a:p>
            <a:pPr>
              <a:buFont typeface="Arial" pitchFamily="34" charset="0"/>
              <a:buChar char="•"/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err="1" smtClean="0">
                <a:effectLst/>
              </a:rPr>
              <a:t>eIX</a:t>
            </a:r>
            <a:r>
              <a:rPr lang="fr-FR" dirty="0" smtClean="0">
                <a:effectLst/>
              </a:rPr>
              <a:t> « </a:t>
            </a:r>
            <a:r>
              <a:rPr lang="fr-FR" dirty="0" err="1" smtClean="0">
                <a:effectLst/>
              </a:rPr>
              <a:t>sensibilitZació</a:t>
            </a:r>
            <a:r>
              <a:rPr lang="fr-FR" dirty="0" smtClean="0">
                <a:effectLst/>
              </a:rPr>
              <a:t> »</a:t>
            </a:r>
            <a:endParaRPr lang="fr-FR" dirty="0">
              <a:effectLst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85720" y="1357298"/>
            <a:ext cx="8410604" cy="5286412"/>
          </a:xfrm>
        </p:spPr>
        <p:txBody>
          <a:bodyPr>
            <a:normAutofit fontScale="92500" lnSpcReduction="10000"/>
          </a:bodyPr>
          <a:lstStyle/>
          <a:p>
            <a:r>
              <a:rPr lang="fr-FR" dirty="0" err="1" smtClean="0"/>
              <a:t>Formació</a:t>
            </a:r>
            <a:r>
              <a:rPr lang="fr-FR" dirty="0" smtClean="0"/>
              <a:t> de mestres per a </a:t>
            </a:r>
            <a:r>
              <a:rPr lang="fr-FR" dirty="0" err="1" smtClean="0"/>
              <a:t>poder</a:t>
            </a:r>
            <a:r>
              <a:rPr lang="fr-FR" dirty="0" smtClean="0"/>
              <a:t> </a:t>
            </a:r>
            <a:r>
              <a:rPr lang="fr-FR" dirty="0" err="1" smtClean="0"/>
              <a:t>formar</a:t>
            </a:r>
            <a:r>
              <a:rPr lang="fr-FR" dirty="0" smtClean="0"/>
              <a:t> els </a:t>
            </a:r>
            <a:r>
              <a:rPr lang="fr-FR" dirty="0" err="1" smtClean="0"/>
              <a:t>seus</a:t>
            </a:r>
            <a:r>
              <a:rPr lang="fr-FR" dirty="0" smtClean="0"/>
              <a:t>  </a:t>
            </a:r>
            <a:r>
              <a:rPr lang="fr-FR" dirty="0" err="1" smtClean="0"/>
              <a:t>alumnes</a:t>
            </a:r>
            <a:endParaRPr lang="fr-FR" dirty="0" smtClean="0"/>
          </a:p>
          <a:p>
            <a:r>
              <a:rPr lang="fr-FR" dirty="0" err="1" smtClean="0"/>
              <a:t>Formació</a:t>
            </a:r>
            <a:r>
              <a:rPr lang="fr-FR" dirty="0" smtClean="0"/>
              <a:t> d’</a:t>
            </a:r>
            <a:r>
              <a:rPr lang="fr-FR" dirty="0" err="1" smtClean="0"/>
              <a:t>animadors</a:t>
            </a:r>
            <a:r>
              <a:rPr lang="fr-FR" dirty="0" smtClean="0"/>
              <a:t> per a </a:t>
            </a:r>
            <a:r>
              <a:rPr lang="fr-FR" dirty="0" err="1" smtClean="0"/>
              <a:t>treballar</a:t>
            </a:r>
            <a:r>
              <a:rPr lang="fr-FR" dirty="0" smtClean="0"/>
              <a:t> en les </a:t>
            </a:r>
            <a:r>
              <a:rPr lang="fr-FR" dirty="0" err="1" smtClean="0"/>
              <a:t>parròquies</a:t>
            </a:r>
            <a:endParaRPr lang="fr-FR" dirty="0" smtClean="0"/>
          </a:p>
          <a:p>
            <a:pPr>
              <a:buNone/>
            </a:pPr>
            <a:endParaRPr lang="fr-FR" dirty="0" smtClean="0"/>
          </a:p>
          <a:p>
            <a:r>
              <a:rPr lang="fr-FR" dirty="0" err="1" smtClean="0"/>
              <a:t>Intervenció</a:t>
            </a:r>
            <a:r>
              <a:rPr lang="fr-FR" dirty="0" smtClean="0"/>
              <a:t> en </a:t>
            </a:r>
            <a:r>
              <a:rPr lang="fr-FR" dirty="0" err="1" smtClean="0"/>
              <a:t>diferents</a:t>
            </a:r>
            <a:r>
              <a:rPr lang="fr-FR" dirty="0" smtClean="0"/>
              <a:t> </a:t>
            </a:r>
            <a:r>
              <a:rPr lang="fr-FR" dirty="0" err="1" smtClean="0"/>
              <a:t>grups</a:t>
            </a:r>
            <a:r>
              <a:rPr lang="fr-FR" dirty="0" smtClean="0"/>
              <a:t> : </a:t>
            </a:r>
          </a:p>
          <a:p>
            <a:pPr>
              <a:buNone/>
            </a:pPr>
            <a:r>
              <a:rPr lang="fr-FR" dirty="0" smtClean="0"/>
              <a:t>	</a:t>
            </a:r>
            <a:r>
              <a:rPr lang="fr-FR" dirty="0" err="1" smtClean="0"/>
              <a:t>parròquies</a:t>
            </a:r>
            <a:r>
              <a:rPr lang="fr-FR" dirty="0" smtClean="0"/>
              <a:t>, </a:t>
            </a:r>
            <a:r>
              <a:rPr lang="fr-FR" dirty="0" err="1" smtClean="0"/>
              <a:t>grups</a:t>
            </a:r>
            <a:r>
              <a:rPr lang="fr-FR" dirty="0" smtClean="0"/>
              <a:t> de </a:t>
            </a:r>
            <a:r>
              <a:rPr lang="fr-FR" dirty="0" err="1" smtClean="0"/>
              <a:t>joves</a:t>
            </a:r>
            <a:r>
              <a:rPr lang="fr-FR" dirty="0" smtClean="0"/>
              <a:t>,  clubs </a:t>
            </a:r>
            <a:r>
              <a:rPr lang="fr-FR" dirty="0" err="1" smtClean="0"/>
              <a:t>esportius</a:t>
            </a:r>
            <a:r>
              <a:rPr lang="fr-FR" dirty="0" smtClean="0"/>
              <a:t>, </a:t>
            </a:r>
            <a:r>
              <a:rPr lang="fr-FR" dirty="0" err="1" smtClean="0"/>
              <a:t>empreses</a:t>
            </a:r>
            <a:r>
              <a:rPr lang="fr-FR" dirty="0" smtClean="0"/>
              <a:t>, centres </a:t>
            </a:r>
            <a:r>
              <a:rPr lang="fr-FR" dirty="0" err="1" smtClean="0"/>
              <a:t>socials</a:t>
            </a:r>
            <a:r>
              <a:rPr lang="fr-FR" dirty="0" smtClean="0"/>
              <a:t> i </a:t>
            </a:r>
            <a:r>
              <a:rPr lang="fr-FR" dirty="0" err="1" smtClean="0"/>
              <a:t>culturals</a:t>
            </a:r>
            <a:r>
              <a:rPr lang="fr-FR" dirty="0" smtClean="0"/>
              <a:t>. </a:t>
            </a:r>
          </a:p>
          <a:p>
            <a:r>
              <a:rPr lang="fr-FR" dirty="0" err="1" smtClean="0"/>
              <a:t>Organització</a:t>
            </a:r>
            <a:r>
              <a:rPr lang="fr-FR" dirty="0" smtClean="0"/>
              <a:t> de la «</a:t>
            </a:r>
            <a:r>
              <a:rPr lang="fr-FR" dirty="0" err="1" smtClean="0"/>
              <a:t>setmana</a:t>
            </a:r>
            <a:r>
              <a:rPr lang="fr-FR" dirty="0" smtClean="0"/>
              <a:t> </a:t>
            </a:r>
            <a:r>
              <a:rPr lang="fr-FR" dirty="0" err="1" smtClean="0"/>
              <a:t>del</a:t>
            </a:r>
            <a:r>
              <a:rPr lang="fr-FR" dirty="0" smtClean="0"/>
              <a:t> 20 </a:t>
            </a:r>
            <a:r>
              <a:rPr lang="fr-FR" dirty="0" err="1" smtClean="0"/>
              <a:t>sense</a:t>
            </a:r>
            <a:r>
              <a:rPr lang="fr-FR" dirty="0" smtClean="0"/>
              <a:t> vi»</a:t>
            </a:r>
          </a:p>
          <a:p>
            <a:r>
              <a:rPr lang="fr-FR" dirty="0" err="1" smtClean="0"/>
              <a:t>Organització</a:t>
            </a:r>
            <a:r>
              <a:rPr lang="fr-FR" dirty="0" smtClean="0"/>
              <a:t> de temps-forts en instituts i </a:t>
            </a:r>
            <a:r>
              <a:rPr lang="fr-FR" dirty="0" err="1" smtClean="0"/>
              <a:t>col·legis</a:t>
            </a:r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Cedibar, bar </a:t>
            </a:r>
            <a:r>
              <a:rPr lang="fr-FR" dirty="0" err="1" smtClean="0"/>
              <a:t>sense</a:t>
            </a:r>
            <a:r>
              <a:rPr lang="fr-FR" dirty="0" smtClean="0"/>
              <a:t> </a:t>
            </a:r>
            <a:r>
              <a:rPr lang="fr-FR" dirty="0" err="1" smtClean="0"/>
              <a:t>alcohol</a:t>
            </a:r>
            <a:endParaRPr lang="fr-FR" dirty="0" smtClean="0"/>
          </a:p>
          <a:p>
            <a:r>
              <a:rPr lang="fr-FR" dirty="0" err="1" smtClean="0"/>
              <a:t>Festes</a:t>
            </a:r>
            <a:endParaRPr lang="fr-FR" dirty="0" smtClean="0"/>
          </a:p>
          <a:p>
            <a:endParaRPr lang="fr-FR" dirty="0" smtClean="0"/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sz="2400" i="1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</p:spTree>
  </p:cSld>
  <p:clrMapOvr>
    <a:masterClrMapping/>
  </p:clrMapOvr>
  <p:transition advTm="3396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6" name="Espace réservé du contenu 5" descr="2 (3)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788024" y="404664"/>
            <a:ext cx="4152899" cy="3114674"/>
          </a:xfrm>
        </p:spPr>
      </p:pic>
      <p:pic>
        <p:nvPicPr>
          <p:cNvPr id="10" name="Espace réservé du contenu 9" descr="2 (0)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395536" y="476672"/>
            <a:ext cx="3500462" cy="2625348"/>
          </a:xfrm>
        </p:spPr>
      </p:pic>
      <p:pic>
        <p:nvPicPr>
          <p:cNvPr id="11" name="Image 10" descr="2 (4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5817" y="3571876"/>
            <a:ext cx="4086183" cy="3064637"/>
          </a:xfrm>
          <a:prstGeom prst="rect">
            <a:avLst/>
          </a:prstGeom>
        </p:spPr>
      </p:pic>
      <p:pic>
        <p:nvPicPr>
          <p:cNvPr id="12" name="Image 11" descr="2 (5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143504" y="3636117"/>
            <a:ext cx="3714776" cy="2786081"/>
          </a:xfrm>
          <a:prstGeom prst="rect">
            <a:avLst/>
          </a:prstGeom>
        </p:spPr>
      </p:pic>
    </p:spTree>
  </p:cSld>
  <p:clrMapOvr>
    <a:masterClrMapping/>
  </p:clrMapOvr>
  <p:transition advTm="1990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40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40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100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40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 descr="2 (5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214282" y="214290"/>
            <a:ext cx="4191000" cy="3143250"/>
          </a:xfrm>
        </p:spPr>
      </p:pic>
      <p:pic>
        <p:nvPicPr>
          <p:cNvPr id="6" name="Espace réservé du contenu 5" descr="3 (1)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429256" y="714356"/>
            <a:ext cx="3414706" cy="2561030"/>
          </a:xfrm>
        </p:spPr>
      </p:pic>
      <p:pic>
        <p:nvPicPr>
          <p:cNvPr id="7" name="Image 6" descr="3 (2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143372" y="3643314"/>
            <a:ext cx="3976714" cy="2982536"/>
          </a:xfrm>
          <a:prstGeom prst="rect">
            <a:avLst/>
          </a:prstGeom>
        </p:spPr>
      </p:pic>
      <p:pic>
        <p:nvPicPr>
          <p:cNvPr id="8" name="Image 7" descr="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85786" y="4071942"/>
            <a:ext cx="2699070" cy="2025766"/>
          </a:xfrm>
          <a:prstGeom prst="rect">
            <a:avLst/>
          </a:prstGeom>
        </p:spPr>
      </p:pic>
    </p:spTree>
  </p:cSld>
  <p:clrMapOvr>
    <a:masterClrMapping/>
  </p:clrMapOvr>
  <p:transition advTm="1951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1" presetClass="entr" presetSubtype="4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13" presetClass="entr" presetSubtype="16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000"/>
                            </p:stCondLst>
                            <p:childTnLst>
                              <p:par>
                                <p:cTn id="17" presetID="6" presetClass="entr" presetSubtype="16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 descr="6(1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00562" y="3357562"/>
            <a:ext cx="4191000" cy="3143250"/>
          </a:xfrm>
        </p:spPr>
      </p:pic>
      <p:pic>
        <p:nvPicPr>
          <p:cNvPr id="6" name="Espace réservé du contenu 5" descr="6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929190" y="500042"/>
            <a:ext cx="3524243" cy="2643182"/>
          </a:xfrm>
        </p:spPr>
      </p:pic>
      <p:pic>
        <p:nvPicPr>
          <p:cNvPr id="7" name="Image 6" descr="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6570" y="428604"/>
            <a:ext cx="4006186" cy="5857916"/>
          </a:xfrm>
          <a:prstGeom prst="rect">
            <a:avLst/>
          </a:prstGeom>
        </p:spPr>
      </p:pic>
    </p:spTree>
  </p:cSld>
  <p:clrMapOvr>
    <a:masterClrMapping/>
  </p:clrMapOvr>
  <p:transition advTm="137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0" presetClass="entr" presetSubtype="0" fill="hold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500"/>
                            </p:stCondLst>
                            <p:childTnLst>
                              <p:par>
                                <p:cTn id="18" presetID="3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 descr="8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857224" y="4000504"/>
            <a:ext cx="2981692" cy="2236269"/>
          </a:xfrm>
        </p:spPr>
      </p:pic>
      <p:pic>
        <p:nvPicPr>
          <p:cNvPr id="6" name="Espace réservé du contenu 5" descr="9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066538" y="214290"/>
            <a:ext cx="3524274" cy="2643206"/>
          </a:xfrm>
        </p:spPr>
      </p:pic>
      <p:pic>
        <p:nvPicPr>
          <p:cNvPr id="7" name="Image 6" descr="1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4282" y="571480"/>
            <a:ext cx="3933741" cy="2950306"/>
          </a:xfrm>
          <a:prstGeom prst="rect">
            <a:avLst/>
          </a:prstGeom>
        </p:spPr>
      </p:pic>
      <p:pic>
        <p:nvPicPr>
          <p:cNvPr id="8" name="Image 7" descr="P101024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286248" y="3214686"/>
            <a:ext cx="4667283" cy="3500462"/>
          </a:xfrm>
          <a:prstGeom prst="rect">
            <a:avLst/>
          </a:prstGeom>
        </p:spPr>
      </p:pic>
    </p:spTree>
  </p:cSld>
  <p:clrMapOvr>
    <a:masterClrMapping/>
  </p:clrMapOvr>
  <p:transition advTm="2116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9" presetClass="entr" presetSubtype="0" decel="10000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9" presetID="49" presetClass="entr" presetSubtype="0" decel="10000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1000"/>
                            </p:stCondLst>
                            <p:childTnLst>
                              <p:par>
                                <p:cTn id="26" presetID="49" presetClass="entr" presetSubtype="0" decel="10000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214290"/>
            <a:ext cx="9144000" cy="841248"/>
          </a:xfrm>
        </p:spPr>
        <p:txBody>
          <a:bodyPr>
            <a:noAutofit/>
          </a:bodyPr>
          <a:lstStyle/>
          <a:p>
            <a:pPr algn="ctr"/>
            <a:r>
              <a:rPr lang="fr-FR" sz="2800" dirty="0" err="1" smtClean="0">
                <a:effectLst/>
              </a:rPr>
              <a:t>eIX</a:t>
            </a:r>
            <a:r>
              <a:rPr lang="fr-FR" sz="2800" dirty="0" smtClean="0">
                <a:effectLst/>
              </a:rPr>
              <a:t> «</a:t>
            </a:r>
            <a:r>
              <a:rPr lang="fr-FR" sz="2800" dirty="0" err="1" smtClean="0">
                <a:effectLst/>
              </a:rPr>
              <a:t>Acompanyament</a:t>
            </a:r>
            <a:r>
              <a:rPr lang="fr-FR" sz="2800" dirty="0" smtClean="0">
                <a:effectLst/>
              </a:rPr>
              <a:t> de </a:t>
            </a:r>
            <a:r>
              <a:rPr lang="fr-FR" sz="2800" dirty="0" err="1" smtClean="0">
                <a:effectLst/>
              </a:rPr>
              <a:t>dones</a:t>
            </a:r>
            <a:r>
              <a:rPr lang="fr-FR" sz="2800" dirty="0" smtClean="0">
                <a:effectLst/>
              </a:rPr>
              <a:t> en la </a:t>
            </a:r>
            <a:r>
              <a:rPr lang="fr-FR" sz="2800" dirty="0" err="1" smtClean="0">
                <a:effectLst/>
              </a:rPr>
              <a:t>reconversió</a:t>
            </a:r>
            <a:r>
              <a:rPr lang="fr-FR" sz="2800" dirty="0" smtClean="0">
                <a:effectLst/>
              </a:rPr>
              <a:t> per A </a:t>
            </a:r>
            <a:r>
              <a:rPr lang="fr-FR" sz="2800" dirty="0" err="1" smtClean="0">
                <a:effectLst/>
              </a:rPr>
              <a:t>deixar</a:t>
            </a:r>
            <a:r>
              <a:rPr lang="fr-FR" sz="2800" dirty="0" smtClean="0">
                <a:effectLst/>
              </a:rPr>
              <a:t> de </a:t>
            </a:r>
            <a:r>
              <a:rPr lang="fr-FR" sz="2800" dirty="0" err="1" smtClean="0">
                <a:effectLst/>
              </a:rPr>
              <a:t>produir</a:t>
            </a:r>
            <a:r>
              <a:rPr lang="fr-FR" sz="2800" dirty="0" smtClean="0">
                <a:effectLst/>
              </a:rPr>
              <a:t> </a:t>
            </a:r>
            <a:r>
              <a:rPr lang="fr-FR" sz="2800" dirty="0" err="1" smtClean="0">
                <a:effectLst/>
              </a:rPr>
              <a:t>alcohol</a:t>
            </a:r>
            <a:r>
              <a:rPr lang="fr-FR" sz="2800" dirty="0" smtClean="0">
                <a:effectLst/>
              </a:rPr>
              <a:t>»</a:t>
            </a:r>
            <a:endParaRPr lang="fr-FR" sz="2800" dirty="0">
              <a:effectLst/>
            </a:endParaRPr>
          </a:p>
        </p:txBody>
      </p:sp>
      <p:pic>
        <p:nvPicPr>
          <p:cNvPr id="5" name="Espace réservé du contenu 4" descr="P1010781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28596" y="1357297"/>
            <a:ext cx="3143272" cy="2357455"/>
          </a:xfrm>
        </p:spPr>
      </p:pic>
      <p:pic>
        <p:nvPicPr>
          <p:cNvPr id="6" name="Espace réservé du contenu 5" descr="P1010816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1071538" y="3929066"/>
            <a:ext cx="3643338" cy="2732504"/>
          </a:xfrm>
        </p:spPr>
      </p:pic>
      <p:pic>
        <p:nvPicPr>
          <p:cNvPr id="7" name="Image 6" descr="P101081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29190" y="1428736"/>
            <a:ext cx="4000528" cy="3000396"/>
          </a:xfrm>
          <a:prstGeom prst="rect">
            <a:avLst/>
          </a:prstGeom>
        </p:spPr>
      </p:pic>
    </p:spTree>
  </p:cSld>
  <p:clrMapOvr>
    <a:masterClrMapping/>
  </p:clrMapOvr>
  <p:transition advTm="1728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40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40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du contenu 9" descr="P1010935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285720" y="2714620"/>
            <a:ext cx="4191000" cy="3143250"/>
          </a:xfrm>
        </p:spPr>
      </p:pic>
      <p:pic>
        <p:nvPicPr>
          <p:cNvPr id="11" name="Espace réservé du contenu 10" descr="P1020536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3438" y="1000108"/>
            <a:ext cx="4343400" cy="3257550"/>
          </a:xfrm>
        </p:spPr>
      </p:pic>
    </p:spTree>
  </p:cSld>
  <p:clrMapOvr>
    <a:masterClrMapping/>
  </p:clrMapOvr>
  <p:transition advTm="943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8686800" cy="841248"/>
          </a:xfrm>
        </p:spPr>
        <p:txBody>
          <a:bodyPr/>
          <a:lstStyle/>
          <a:p>
            <a:pPr algn="ctr"/>
            <a:r>
              <a:rPr lang="fr-FR" dirty="0" err="1" smtClean="0">
                <a:effectLst/>
              </a:rPr>
              <a:t>eIX</a:t>
            </a:r>
            <a:r>
              <a:rPr lang="fr-FR" dirty="0" smtClean="0">
                <a:effectLst/>
              </a:rPr>
              <a:t> «TENIR </a:t>
            </a:r>
            <a:r>
              <a:rPr lang="fr-FR" dirty="0" err="1" smtClean="0">
                <a:effectLst/>
              </a:rPr>
              <a:t>CURa</a:t>
            </a:r>
            <a:r>
              <a:rPr lang="fr-FR" dirty="0" smtClean="0">
                <a:effectLst/>
              </a:rPr>
              <a:t>»</a:t>
            </a:r>
            <a:endParaRPr lang="fr-FR" dirty="0">
              <a:effectLst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04800" y="1357298"/>
            <a:ext cx="7767662" cy="4929222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</a:pPr>
            <a:r>
              <a:rPr lang="fr-FR" sz="3600" dirty="0" smtClean="0"/>
              <a:t>Cures de </a:t>
            </a:r>
            <a:r>
              <a:rPr lang="fr-FR" sz="3600" dirty="0" err="1" smtClean="0"/>
              <a:t>desintoxicació</a:t>
            </a:r>
            <a:endParaRPr lang="fr-FR" sz="3600" dirty="0" smtClean="0"/>
          </a:p>
          <a:p>
            <a:pPr>
              <a:buFont typeface="Arial" charset="0"/>
              <a:buChar char="•"/>
            </a:pPr>
            <a:r>
              <a:rPr lang="fr-FR" sz="3600" dirty="0" err="1" smtClean="0"/>
              <a:t>Teràpies</a:t>
            </a:r>
            <a:r>
              <a:rPr lang="fr-FR" sz="3600" dirty="0" smtClean="0"/>
              <a:t> </a:t>
            </a:r>
            <a:r>
              <a:rPr lang="fr-FR" sz="3600" dirty="0" err="1" smtClean="0"/>
              <a:t>individuals</a:t>
            </a:r>
            <a:endParaRPr lang="fr-FR" sz="3600" dirty="0" smtClean="0"/>
          </a:p>
          <a:p>
            <a:pPr>
              <a:buFont typeface="Arial" charset="0"/>
              <a:buChar char="•"/>
            </a:pPr>
            <a:r>
              <a:rPr lang="fr-FR" sz="3600" dirty="0" err="1" smtClean="0"/>
              <a:t>Teràpies</a:t>
            </a:r>
            <a:r>
              <a:rPr lang="fr-FR" sz="3600" dirty="0" smtClean="0"/>
              <a:t> </a:t>
            </a:r>
            <a:r>
              <a:rPr lang="fr-FR" sz="3600" dirty="0" err="1" smtClean="0"/>
              <a:t>grupals</a:t>
            </a:r>
            <a:endParaRPr lang="fr-FR" sz="3600" dirty="0" smtClean="0"/>
          </a:p>
          <a:p>
            <a:pPr>
              <a:buFont typeface="Arial" charset="0"/>
              <a:buChar char="•"/>
            </a:pPr>
            <a:r>
              <a:rPr lang="fr-FR" sz="3600" dirty="0" err="1" smtClean="0"/>
              <a:t>Grup</a:t>
            </a:r>
            <a:r>
              <a:rPr lang="fr-FR" sz="3600" dirty="0" smtClean="0"/>
              <a:t> «</a:t>
            </a:r>
            <a:r>
              <a:rPr lang="fr-FR" sz="3600" dirty="0" err="1" smtClean="0"/>
              <a:t>paraula</a:t>
            </a:r>
            <a:r>
              <a:rPr lang="fr-FR" sz="3600" dirty="0" smtClean="0"/>
              <a:t> i </a:t>
            </a:r>
            <a:r>
              <a:rPr lang="fr-FR" sz="3600" dirty="0" err="1" smtClean="0"/>
              <a:t>acompanyament</a:t>
            </a:r>
            <a:r>
              <a:rPr lang="fr-FR" sz="3600" dirty="0" smtClean="0"/>
              <a:t>»</a:t>
            </a:r>
          </a:p>
          <a:p>
            <a:pPr>
              <a:buFont typeface="Arial" charset="0"/>
              <a:buChar char="•"/>
            </a:pPr>
            <a:r>
              <a:rPr lang="fr-FR" sz="3600" dirty="0" smtClean="0"/>
              <a:t>Taller </a:t>
            </a:r>
            <a:r>
              <a:rPr lang="fr-FR" sz="3600" dirty="0" err="1" smtClean="0"/>
              <a:t>artesanal</a:t>
            </a:r>
            <a:endParaRPr lang="fr-FR" sz="3600" dirty="0" smtClean="0"/>
          </a:p>
          <a:p>
            <a:pPr>
              <a:buFont typeface="Arial" charset="0"/>
              <a:buChar char="•"/>
            </a:pPr>
            <a:r>
              <a:rPr lang="fr-FR" sz="3600" dirty="0" smtClean="0"/>
              <a:t>Art-</a:t>
            </a:r>
            <a:r>
              <a:rPr lang="fr-FR" sz="3600" dirty="0" err="1" smtClean="0"/>
              <a:t>teràpia</a:t>
            </a:r>
            <a:endParaRPr lang="fr-FR" sz="3600" dirty="0" smtClean="0"/>
          </a:p>
          <a:p>
            <a:pPr>
              <a:buFont typeface="Arial" charset="0"/>
              <a:buChar char="•"/>
            </a:pPr>
            <a:r>
              <a:rPr lang="fr-FR" sz="3600" dirty="0" err="1" smtClean="0"/>
              <a:t>Formació</a:t>
            </a:r>
            <a:r>
              <a:rPr lang="fr-FR" sz="3600" dirty="0" smtClean="0"/>
              <a:t> a </a:t>
            </a:r>
            <a:r>
              <a:rPr lang="fr-FR" sz="3600" dirty="0" err="1" smtClean="0"/>
              <a:t>alumnes</a:t>
            </a:r>
            <a:r>
              <a:rPr lang="fr-FR" sz="3600" dirty="0" smtClean="0"/>
              <a:t> d’</a:t>
            </a:r>
            <a:r>
              <a:rPr lang="fr-FR" sz="3600" dirty="0" err="1" smtClean="0"/>
              <a:t>infermeria</a:t>
            </a:r>
            <a:endParaRPr lang="fr-FR" sz="3600" dirty="0" smtClean="0"/>
          </a:p>
          <a:p>
            <a:pPr>
              <a:buFont typeface="Arial" charset="0"/>
              <a:buChar char="•"/>
            </a:pPr>
            <a:endParaRPr lang="fr-FR" dirty="0" smtClean="0"/>
          </a:p>
          <a:p>
            <a:pPr>
              <a:buFont typeface="Arial" charset="0"/>
              <a:buChar char="•"/>
            </a:pPr>
            <a:endParaRPr lang="fr-FR" dirty="0" smtClean="0"/>
          </a:p>
          <a:p>
            <a:pPr>
              <a:buFont typeface="Arial" charset="0"/>
              <a:buChar char="•"/>
            </a:pPr>
            <a:endParaRPr lang="fr-FR" dirty="0" smtClean="0"/>
          </a:p>
          <a:p>
            <a:pPr>
              <a:buNone/>
            </a:pPr>
            <a:endParaRPr lang="fr-FR" sz="2400" i="1" dirty="0" smtClean="0"/>
          </a:p>
          <a:p>
            <a:pPr>
              <a:buFont typeface="Arial" charset="0"/>
              <a:buChar char="•"/>
            </a:pPr>
            <a:endParaRPr lang="fr-FR" i="1" dirty="0"/>
          </a:p>
        </p:txBody>
      </p:sp>
    </p:spTree>
  </p:cSld>
  <p:clrMapOvr>
    <a:masterClrMapping/>
  </p:clrMapOvr>
  <p:transition advTm="3132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000"/>
                            </p:stCondLst>
                            <p:childTnLst>
                              <p:par>
                                <p:cTn id="23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3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3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0"/>
                            </p:stCondLst>
                            <p:childTnLst>
                              <p:par>
                                <p:cTn id="3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3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3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3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3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 descr="1 (1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57158" y="2643182"/>
            <a:ext cx="2928330" cy="2197835"/>
          </a:xfrm>
        </p:spPr>
      </p:pic>
      <p:pic>
        <p:nvPicPr>
          <p:cNvPr id="6" name="Espace réservé du contenu 5" descr="1 (2)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3560533" y="1517874"/>
            <a:ext cx="5431068" cy="4073301"/>
          </a:xfrm>
        </p:spPr>
      </p:pic>
    </p:spTree>
  </p:cSld>
  <p:clrMapOvr>
    <a:masterClrMapping/>
  </p:clrMapOvr>
  <p:transition advTm="691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 descr="2 (1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5786446" y="714356"/>
            <a:ext cx="2341880" cy="1757680"/>
          </a:xfrm>
        </p:spPr>
      </p:pic>
      <p:pic>
        <p:nvPicPr>
          <p:cNvPr id="6" name="Espace réservé du contenu 5" descr="2 (2)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3438" y="3286124"/>
            <a:ext cx="4343400" cy="3257550"/>
          </a:xfrm>
        </p:spPr>
      </p:pic>
      <p:pic>
        <p:nvPicPr>
          <p:cNvPr id="7" name="Image 6" descr="2 (3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214291"/>
            <a:ext cx="4572031" cy="3429024"/>
          </a:xfrm>
          <a:prstGeom prst="rect">
            <a:avLst/>
          </a:prstGeom>
        </p:spPr>
      </p:pic>
      <p:pic>
        <p:nvPicPr>
          <p:cNvPr id="8" name="Image 7" descr="2 (4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14348" y="4000504"/>
            <a:ext cx="3076485" cy="2307364"/>
          </a:xfrm>
          <a:prstGeom prst="rect">
            <a:avLst/>
          </a:prstGeom>
        </p:spPr>
      </p:pic>
    </p:spTree>
  </p:cSld>
  <p:clrMapOvr>
    <a:masterClrMapping/>
  </p:clrMapOvr>
  <p:transition advTm="197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9" presetID="5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4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6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0"/>
                            </p:stCondLst>
                            <p:childTnLst>
                              <p:par>
                                <p:cTn id="29" presetID="5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7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770" decel="100000"/>
                                        <p:tgtEl>
                                          <p:spTgt spid="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4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6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 descr="3 (1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285720" y="1714488"/>
            <a:ext cx="4191000" cy="3143250"/>
          </a:xfrm>
        </p:spPr>
      </p:pic>
      <p:pic>
        <p:nvPicPr>
          <p:cNvPr id="6" name="Espace réservé du contenu 5" descr="3 (2)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3438" y="2571744"/>
            <a:ext cx="4343400" cy="3257550"/>
          </a:xfrm>
        </p:spPr>
      </p:pic>
    </p:spTree>
  </p:cSld>
  <p:clrMapOvr>
    <a:masterClrMapping/>
  </p:clrMapOvr>
  <p:transition advTm="761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 descr="4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42844" y="214290"/>
            <a:ext cx="4191000" cy="3143250"/>
          </a:xfrm>
        </p:spPr>
      </p:pic>
      <p:pic>
        <p:nvPicPr>
          <p:cNvPr id="6" name="Espace réservé du contenu 5" descr="5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572000" y="500042"/>
            <a:ext cx="4200524" cy="3150393"/>
          </a:xfrm>
        </p:spPr>
      </p:pic>
      <p:pic>
        <p:nvPicPr>
          <p:cNvPr id="7" name="Image 6" descr="6 (1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29190" y="4071942"/>
            <a:ext cx="4000496" cy="2535972"/>
          </a:xfrm>
          <a:prstGeom prst="rect">
            <a:avLst/>
          </a:prstGeom>
        </p:spPr>
      </p:pic>
      <p:pic>
        <p:nvPicPr>
          <p:cNvPr id="8" name="Image 7" descr="6 (2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0034" y="3714752"/>
            <a:ext cx="3838491" cy="2878868"/>
          </a:xfrm>
          <a:prstGeom prst="rect">
            <a:avLst/>
          </a:prstGeom>
        </p:spPr>
      </p:pic>
    </p:spTree>
  </p:cSld>
  <p:clrMapOvr>
    <a:masterClrMapping/>
  </p:clrMapOvr>
  <p:transition advTm="2299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0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err="1" smtClean="0">
                <a:effectLst/>
              </a:rPr>
              <a:t>eIX</a:t>
            </a:r>
            <a:r>
              <a:rPr lang="fr-FR" dirty="0" smtClean="0">
                <a:effectLst/>
              </a:rPr>
              <a:t> «DEFENSA» </a:t>
            </a:r>
            <a:endParaRPr lang="fr-FR" dirty="0">
              <a:effectLst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Medias : </a:t>
            </a:r>
            <a:r>
              <a:rPr lang="fr-FR" dirty="0" err="1" smtClean="0"/>
              <a:t>emisions</a:t>
            </a:r>
            <a:r>
              <a:rPr lang="fr-FR" dirty="0" smtClean="0"/>
              <a:t> </a:t>
            </a:r>
            <a:r>
              <a:rPr lang="fr-FR" dirty="0" err="1" smtClean="0"/>
              <a:t>ràdios</a:t>
            </a:r>
            <a:r>
              <a:rPr lang="fr-FR" dirty="0" smtClean="0"/>
              <a:t>, articles de </a:t>
            </a:r>
            <a:r>
              <a:rPr lang="fr-FR" dirty="0" err="1" smtClean="0"/>
              <a:t>diaris</a:t>
            </a:r>
            <a:endParaRPr lang="fr-FR" dirty="0" smtClean="0"/>
          </a:p>
          <a:p>
            <a:endParaRPr lang="fr-FR" dirty="0" smtClean="0"/>
          </a:p>
          <a:p>
            <a:r>
              <a:rPr lang="fr-FR" dirty="0" err="1" smtClean="0"/>
              <a:t>Conferències</a:t>
            </a:r>
            <a:r>
              <a:rPr lang="fr-FR" dirty="0" smtClean="0"/>
              <a:t>-</a:t>
            </a:r>
            <a:r>
              <a:rPr lang="fr-FR" dirty="0" err="1" smtClean="0"/>
              <a:t>debats</a:t>
            </a:r>
            <a:endParaRPr lang="fr-FR" dirty="0" smtClean="0"/>
          </a:p>
          <a:p>
            <a:pPr>
              <a:buNone/>
            </a:pPr>
            <a:endParaRPr lang="fr-FR" dirty="0" smtClean="0"/>
          </a:p>
          <a:p>
            <a:r>
              <a:rPr lang="fr-FR" dirty="0" err="1" smtClean="0"/>
              <a:t>Trobades</a:t>
            </a:r>
            <a:r>
              <a:rPr lang="fr-FR" dirty="0" smtClean="0"/>
              <a:t> </a:t>
            </a:r>
            <a:r>
              <a:rPr lang="fr-FR" dirty="0" err="1" smtClean="0"/>
              <a:t>amb</a:t>
            </a:r>
            <a:r>
              <a:rPr lang="fr-FR" dirty="0" smtClean="0"/>
              <a:t> </a:t>
            </a:r>
            <a:r>
              <a:rPr lang="fr-FR" dirty="0" err="1" smtClean="0"/>
              <a:t>persones</a:t>
            </a:r>
            <a:r>
              <a:rPr lang="fr-FR" dirty="0" smtClean="0"/>
              <a:t> influents</a:t>
            </a:r>
          </a:p>
          <a:p>
            <a:endParaRPr lang="fr-FR" dirty="0"/>
          </a:p>
        </p:txBody>
      </p:sp>
    </p:spTree>
  </p:cSld>
  <p:clrMapOvr>
    <a:masterClrMapping/>
  </p:clrMapOvr>
  <p:transition advTm="1028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 descr="P1020012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42844" y="214290"/>
            <a:ext cx="4191000" cy="3143250"/>
          </a:xfrm>
        </p:spPr>
      </p:pic>
      <p:pic>
        <p:nvPicPr>
          <p:cNvPr id="6" name="Espace réservé du contenu 5" descr="P1020487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572000" y="3143248"/>
            <a:ext cx="4343400" cy="3257550"/>
          </a:xfrm>
        </p:spPr>
      </p:pic>
      <p:pic>
        <p:nvPicPr>
          <p:cNvPr id="7" name="Image 6" descr="P102049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5721" y="3618256"/>
            <a:ext cx="3786214" cy="2839661"/>
          </a:xfrm>
          <a:prstGeom prst="rect">
            <a:avLst/>
          </a:prstGeom>
        </p:spPr>
      </p:pic>
      <p:pic>
        <p:nvPicPr>
          <p:cNvPr id="8" name="Image 7" descr="P102057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429256" y="357166"/>
            <a:ext cx="3290799" cy="2468099"/>
          </a:xfrm>
          <a:prstGeom prst="rect">
            <a:avLst/>
          </a:prstGeom>
        </p:spPr>
      </p:pic>
    </p:spTree>
  </p:cSld>
  <p:clrMapOvr>
    <a:masterClrMapping/>
  </p:clrMapOvr>
  <p:transition advTm="1865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1000"/>
                            </p:stCondLst>
                            <p:childTnLst>
                              <p:par>
                                <p:cTn id="23" presetID="40" presetClass="entr" presetSubtype="0" fill="hold" nodeType="afterEffect">
                                  <p:stCondLst>
                                    <p:cond delay="3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i  un  EQUIP  </a:t>
            </a:r>
            <a:r>
              <a:rPr lang="fr-FR" dirty="0" err="1" smtClean="0"/>
              <a:t>COMPROmÈS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00100" y="3071811"/>
            <a:ext cx="6429420" cy="1428760"/>
          </a:xfrm>
        </p:spPr>
        <p:txBody>
          <a:bodyPr/>
          <a:lstStyle/>
          <a:p>
            <a:pPr>
              <a:buNone/>
            </a:pPr>
            <a:r>
              <a:rPr lang="fr-FR" sz="4400" b="1" dirty="0" smtClean="0"/>
              <a:t>   </a:t>
            </a:r>
            <a:r>
              <a:rPr lang="fr-FR" sz="4400" b="1" dirty="0" err="1" smtClean="0"/>
              <a:t>Gràcies</a:t>
            </a:r>
            <a:r>
              <a:rPr lang="fr-FR" sz="4400" b="1" dirty="0" smtClean="0"/>
              <a:t> a </a:t>
            </a:r>
            <a:r>
              <a:rPr lang="fr-FR" sz="4400" b="1" dirty="0" err="1" smtClean="0"/>
              <a:t>cadascun</a:t>
            </a:r>
            <a:r>
              <a:rPr lang="fr-FR" sz="4400" b="1" dirty="0" smtClean="0"/>
              <a:t>!</a:t>
            </a:r>
          </a:p>
          <a:p>
            <a:pPr>
              <a:buNone/>
            </a:pPr>
            <a:endParaRPr lang="fr-FR" dirty="0" smtClean="0"/>
          </a:p>
        </p:txBody>
      </p:sp>
    </p:spTree>
  </p:cSld>
  <p:clrMapOvr>
    <a:masterClrMapping/>
  </p:clrMapOvr>
  <p:transition advTm="397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 descr="P1010611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214282" y="214290"/>
            <a:ext cx="4191000" cy="3278185"/>
          </a:xfrm>
        </p:spPr>
      </p:pic>
      <p:pic>
        <p:nvPicPr>
          <p:cNvPr id="6" name="Espace réservé du contenu 5" descr="P1010722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572000" y="857232"/>
            <a:ext cx="4343400" cy="3257550"/>
          </a:xfrm>
        </p:spPr>
      </p:pic>
      <p:sp>
        <p:nvSpPr>
          <p:cNvPr id="8" name="Espace réservé du contenu 2"/>
          <p:cNvSpPr txBox="1">
            <a:spLocks/>
          </p:cNvSpPr>
          <p:nvPr/>
        </p:nvSpPr>
        <p:spPr>
          <a:xfrm>
            <a:off x="5000628" y="4429132"/>
            <a:ext cx="3929090" cy="2428868"/>
          </a:xfrm>
          <a:prstGeom prst="rect">
            <a:avLst/>
          </a:prstGeom>
        </p:spPr>
        <p:txBody>
          <a:bodyPr vert="horz">
            <a:normAutofit fontScale="62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  <a:r>
              <a:rPr kumimoji="0" lang="fr-FR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sense</a:t>
            </a: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fr-FR" sz="2800" b="1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fr-FR" sz="2800" b="1" dirty="0" err="1" smtClean="0">
                <a:solidFill>
                  <a:schemeClr val="tx2"/>
                </a:solidFill>
              </a:rPr>
              <a:t>obli</a:t>
            </a:r>
            <a:r>
              <a:rPr kumimoji="0" lang="fr-FR" sz="2800" b="1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dar-nos de </a:t>
            </a:r>
            <a:endParaRPr lang="fr-FR" sz="2800" b="1" baseline="0" dirty="0" smtClean="0">
              <a:solidFill>
                <a:schemeClr val="tx2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endParaRPr lang="fr-FR" sz="1300" b="1" dirty="0" smtClean="0">
              <a:solidFill>
                <a:schemeClr val="tx2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endParaRPr lang="fr-FR" sz="1100" b="1" baseline="0" dirty="0" smtClean="0">
              <a:solidFill>
                <a:schemeClr val="tx2"/>
              </a:solidFill>
            </a:endParaRP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70000"/>
            </a:pPr>
            <a:r>
              <a:rPr lang="fr-FR" sz="2800" b="1" dirty="0" smtClean="0">
                <a:solidFill>
                  <a:schemeClr val="tx2"/>
                </a:solidFill>
              </a:rPr>
              <a:t>		Bienvenue</a:t>
            </a:r>
          </a:p>
          <a:p>
            <a:pPr marL="342900" lvl="0" indent="-342900">
              <a:spcBef>
                <a:spcPct val="20000"/>
              </a:spcBef>
              <a:buClr>
                <a:schemeClr val="accent1"/>
              </a:buClr>
              <a:buSzPct val="70000"/>
            </a:pPr>
            <a:r>
              <a:rPr lang="fr-FR" sz="2800" b="1" dirty="0" smtClean="0">
                <a:solidFill>
                  <a:schemeClr val="tx2"/>
                </a:solidFill>
              </a:rPr>
              <a:t>		</a:t>
            </a:r>
            <a:r>
              <a:rPr lang="fr-FR" sz="2800" b="1" dirty="0" err="1" smtClean="0">
                <a:solidFill>
                  <a:schemeClr val="tx2"/>
                </a:solidFill>
              </a:rPr>
              <a:t>Teresita</a:t>
            </a:r>
            <a:endParaRPr lang="fr-FR" sz="2800" b="1" dirty="0" smtClean="0">
              <a:solidFill>
                <a:schemeClr val="tx2"/>
              </a:solidFill>
            </a:endParaRPr>
          </a:p>
          <a:p>
            <a:pPr marL="342900" lvl="0" indent="-342900">
              <a:spcBef>
                <a:spcPct val="20000"/>
              </a:spcBef>
              <a:buClr>
                <a:schemeClr val="accent1"/>
              </a:buClr>
              <a:buSzPct val="70000"/>
            </a:pPr>
            <a:r>
              <a:rPr lang="fr-FR" sz="2800" b="1" dirty="0" smtClean="0">
                <a:solidFill>
                  <a:schemeClr val="tx2"/>
                </a:solidFill>
              </a:rPr>
              <a:t>		</a:t>
            </a:r>
            <a:endParaRPr lang="fr-FR" sz="1000" b="1" dirty="0" smtClean="0">
              <a:solidFill>
                <a:schemeClr val="tx2"/>
              </a:solidFill>
            </a:endParaRPr>
          </a:p>
          <a:p>
            <a:pPr marL="342900" marR="0" lvl="0" indent="-34290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lang="fr-FR" sz="2800" b="1" dirty="0" smtClean="0">
                <a:solidFill>
                  <a:schemeClr val="tx2"/>
                </a:solidFill>
              </a:rPr>
              <a:t>			i </a:t>
            </a:r>
            <a:r>
              <a:rPr lang="fr-FR" sz="2800" b="1" dirty="0" err="1" smtClean="0">
                <a:solidFill>
                  <a:schemeClr val="tx2"/>
                </a:solidFill>
              </a:rPr>
              <a:t>tots</a:t>
            </a:r>
            <a:r>
              <a:rPr lang="fr-FR" sz="2800" b="1" dirty="0" smtClean="0">
                <a:solidFill>
                  <a:schemeClr val="tx2"/>
                </a:solidFill>
              </a:rPr>
              <a:t> el </a:t>
            </a:r>
            <a:r>
              <a:rPr lang="fr-FR" sz="2800" b="1" dirty="0" err="1" smtClean="0">
                <a:solidFill>
                  <a:schemeClr val="tx2"/>
                </a:solidFill>
              </a:rPr>
              <a:t>volontaris</a:t>
            </a:r>
            <a:r>
              <a:rPr lang="fr-FR" sz="2800" b="1" dirty="0" smtClean="0">
                <a:solidFill>
                  <a:schemeClr val="tx2"/>
                </a:solidFill>
              </a:rPr>
              <a:t>, </a:t>
            </a:r>
            <a:r>
              <a:rPr lang="fr-FR" sz="2800" b="1" dirty="0" err="1" smtClean="0">
                <a:solidFill>
                  <a:schemeClr val="tx2"/>
                </a:solidFill>
              </a:rPr>
              <a:t>amics</a:t>
            </a:r>
            <a:r>
              <a:rPr lang="fr-FR" sz="2800" b="1" dirty="0" smtClean="0">
                <a:solidFill>
                  <a:schemeClr val="tx2"/>
                </a:solidFill>
              </a:rPr>
              <a:t>, i </a:t>
            </a:r>
            <a:r>
              <a:rPr lang="fr-FR" sz="2800" b="1" dirty="0" err="1" smtClean="0">
                <a:solidFill>
                  <a:schemeClr val="tx2"/>
                </a:solidFill>
              </a:rPr>
              <a:t>tota</a:t>
            </a:r>
            <a:r>
              <a:rPr lang="fr-FR" sz="2800" b="1" dirty="0" smtClean="0">
                <a:solidFill>
                  <a:schemeClr val="tx2"/>
                </a:solidFill>
              </a:rPr>
              <a:t>  la gent i </a:t>
            </a:r>
            <a:r>
              <a:rPr lang="fr-FR" sz="2800" b="1" dirty="0" err="1" smtClean="0">
                <a:solidFill>
                  <a:schemeClr val="tx2"/>
                </a:solidFill>
              </a:rPr>
              <a:t>grups</a:t>
            </a:r>
            <a:r>
              <a:rPr lang="fr-FR" sz="2800" b="1" dirty="0" smtClean="0">
                <a:solidFill>
                  <a:schemeClr val="tx2"/>
                </a:solidFill>
              </a:rPr>
              <a:t>, que </a:t>
            </a:r>
            <a:r>
              <a:rPr lang="fr-FR" sz="2800" b="1" dirty="0" err="1" smtClean="0">
                <a:solidFill>
                  <a:schemeClr val="tx2"/>
                </a:solidFill>
              </a:rPr>
              <a:t>ens</a:t>
            </a:r>
            <a:r>
              <a:rPr lang="fr-FR" sz="2800" b="1" dirty="0" smtClean="0">
                <a:solidFill>
                  <a:schemeClr val="tx2"/>
                </a:solidFill>
              </a:rPr>
              <a:t> han </a:t>
            </a:r>
            <a:r>
              <a:rPr lang="fr-FR" sz="2800" b="1" dirty="0" err="1" smtClean="0">
                <a:solidFill>
                  <a:schemeClr val="tx2"/>
                </a:solidFill>
              </a:rPr>
              <a:t>ajudat</a:t>
            </a:r>
            <a:r>
              <a:rPr lang="fr-FR" sz="2800" b="1" dirty="0" smtClean="0">
                <a:solidFill>
                  <a:schemeClr val="tx2"/>
                </a:solidFill>
              </a:rPr>
              <a:t> i </a:t>
            </a:r>
            <a:r>
              <a:rPr lang="fr-FR" sz="2800" b="1" dirty="0" err="1" smtClean="0">
                <a:solidFill>
                  <a:schemeClr val="tx2"/>
                </a:solidFill>
              </a:rPr>
              <a:t>recolzat</a:t>
            </a:r>
            <a:endParaRPr lang="fr-FR" sz="2800" b="1" dirty="0" smtClean="0">
              <a:solidFill>
                <a:schemeClr val="tx2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endParaRPr lang="fr-FR" sz="600" b="1" dirty="0" smtClean="0">
              <a:solidFill>
                <a:schemeClr val="tx2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fr-FR" sz="2800" b="1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	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endParaRPr kumimoji="0" lang="fr-FR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endParaRPr kumimoji="0" lang="fr-FR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" name="Image 6" descr="recollection equipe sept 18 (12).jp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85720" y="4429132"/>
            <a:ext cx="4357718" cy="1857388"/>
          </a:xfrm>
          <a:prstGeom prst="rect">
            <a:avLst/>
          </a:prstGeom>
        </p:spPr>
      </p:pic>
    </p:spTree>
  </p:cSld>
  <p:clrMapOvr>
    <a:masterClrMapping/>
  </p:clrMapOvr>
  <p:transition advTm="3686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5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9" presetID="31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omenade">
  <a:themeElements>
    <a:clrScheme name="Promenad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Promenade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Promenade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263</TotalTime>
  <Words>141</Words>
  <Application>Microsoft Office PowerPoint</Application>
  <PresentationFormat>Presentación en pantalla (4:3)</PresentationFormat>
  <Paragraphs>56</Paragraphs>
  <Slides>19</Slides>
  <Notes>0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0" baseType="lpstr">
      <vt:lpstr>Promenade</vt:lpstr>
      <vt:lpstr>LE CEDIRAA    amb algunes paraules i imaTges</vt:lpstr>
      <vt:lpstr>Diapositiva 2</vt:lpstr>
      <vt:lpstr>HISTÒRic</vt:lpstr>
      <vt:lpstr>eIX « sensibilitZació »</vt:lpstr>
      <vt:lpstr>Diapositiva 5</vt:lpstr>
      <vt:lpstr>Diapositiva 6</vt:lpstr>
      <vt:lpstr>Diapositiva 7</vt:lpstr>
      <vt:lpstr>Diapositiva 8</vt:lpstr>
      <vt:lpstr>eIX «Acompanyament de dones en la reconversió per A deixar de produir alcohol»</vt:lpstr>
      <vt:lpstr>Diapositiva 10</vt:lpstr>
      <vt:lpstr>eIX «TENIR CURa»</vt:lpstr>
      <vt:lpstr>Diapositiva 12</vt:lpstr>
      <vt:lpstr>Diapositiva 13</vt:lpstr>
      <vt:lpstr>Diapositiva 14</vt:lpstr>
      <vt:lpstr>Diapositiva 15</vt:lpstr>
      <vt:lpstr>eIX «DEFENSA» </vt:lpstr>
      <vt:lpstr>Diapositiva 17</vt:lpstr>
      <vt:lpstr>i  un  EQUIP  COMPROmÈS</vt:lpstr>
      <vt:lpstr>Diapositiva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CEDIRAA   en images</dc:title>
  <dc:creator>Communauté Xavières</dc:creator>
  <cp:lastModifiedBy>Usuario de Windows</cp:lastModifiedBy>
  <cp:revision>36</cp:revision>
  <dcterms:created xsi:type="dcterms:W3CDTF">2018-03-03T15:34:36Z</dcterms:created>
  <dcterms:modified xsi:type="dcterms:W3CDTF">2018-12-27T18:08:51Z</dcterms:modified>
</cp:coreProperties>
</file>