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301" r:id="rId3"/>
    <p:sldId id="303" r:id="rId4"/>
    <p:sldId id="304" r:id="rId5"/>
    <p:sldId id="305" r:id="rId6"/>
    <p:sldId id="316" r:id="rId7"/>
    <p:sldId id="306" r:id="rId8"/>
    <p:sldId id="317" r:id="rId9"/>
    <p:sldId id="318" r:id="rId10"/>
    <p:sldId id="307" r:id="rId11"/>
    <p:sldId id="319" r:id="rId12"/>
    <p:sldId id="320" r:id="rId13"/>
    <p:sldId id="308" r:id="rId14"/>
    <p:sldId id="309" r:id="rId15"/>
    <p:sldId id="310" r:id="rId16"/>
    <p:sldId id="311" r:id="rId17"/>
    <p:sldId id="312" r:id="rId18"/>
    <p:sldId id="313" r:id="rId19"/>
    <p:sldId id="321" r:id="rId20"/>
    <p:sldId id="314" r:id="rId21"/>
    <p:sldId id="322" r:id="rId22"/>
    <p:sldId id="323" r:id="rId23"/>
    <p:sldId id="315" r:id="rId24"/>
    <p:sldId id="324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09" autoAdjust="0"/>
  </p:normalViewPr>
  <p:slideViewPr>
    <p:cSldViewPr>
      <p:cViewPr varScale="1">
        <p:scale>
          <a:sx n="115" d="100"/>
          <a:sy n="115" d="100"/>
        </p:scale>
        <p:origin x="-8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87F24-1936-4697-8D09-212643172F4B}" type="datetimeFigureOut">
              <a:rPr lang="es-ES" smtClean="0"/>
              <a:pPr/>
              <a:t>06/05/2018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3DE06-DF81-482E-BEED-AB39065EE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roquiesdetorlelo.com" TargetMode="External"/><Relationship Id="rId2" Type="http://schemas.openxmlformats.org/officeDocument/2006/relationships/hyperlink" Target="http://www.parroquiesdetorello.com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_Interparroqui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629192"/>
            <a:ext cx="8376737" cy="352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792288" y="3861048"/>
            <a:ext cx="5486400" cy="864096"/>
          </a:xfrm>
        </p:spPr>
        <p:txBody>
          <a:bodyPr>
            <a:noAutofit/>
          </a:bodyPr>
          <a:lstStyle/>
          <a:p>
            <a:pPr algn="ctr"/>
            <a:r>
              <a:rPr lang="ca-ES" sz="3200" dirty="0" smtClean="0"/>
              <a:t>Santuari de la Mare de Déu de </a:t>
            </a:r>
            <a:r>
              <a:rPr lang="ca-ES" sz="3200" dirty="0" err="1" smtClean="0"/>
              <a:t>Rocaprevera</a:t>
            </a:r>
            <a:endParaRPr lang="es-ES" sz="3200" dirty="0"/>
          </a:p>
        </p:txBody>
      </p:sp>
      <p:pic>
        <p:nvPicPr>
          <p:cNvPr id="7" name="6 Marcador de posición de imagen" descr="Imatge Rocaprever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332656"/>
            <a:ext cx="7730642" cy="3185770"/>
          </a:xfrm>
        </p:spPr>
      </p:pic>
      <p:sp>
        <p:nvSpPr>
          <p:cNvPr id="9" name="8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ca-ES" sz="2400" b="1" dirty="0" smtClean="0"/>
              <a:t>12 de maig de 2018</a:t>
            </a:r>
            <a:endParaRPr lang="es-ES" sz="2400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REVISIÓ DELS ACORDS DE L’ASSEMBLEA DEL 2011</a:t>
            </a:r>
            <a:endParaRPr lang="es-ES" dirty="0"/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/>
              <a:t>El 21 de </a:t>
            </a:r>
            <a:r>
              <a:rPr lang="es-ES" dirty="0" err="1"/>
              <a:t>maig</a:t>
            </a:r>
            <a:r>
              <a:rPr lang="es-ES" dirty="0"/>
              <a:t> de 2011 en </a:t>
            </a:r>
            <a:r>
              <a:rPr lang="es-ES" dirty="0" err="1"/>
              <a:t>l’assemblea</a:t>
            </a:r>
            <a:r>
              <a:rPr lang="es-ES" dirty="0"/>
              <a:t> es va arribar a </a:t>
            </a:r>
            <a:r>
              <a:rPr lang="es-ES" dirty="0" err="1"/>
              <a:t>uns</a:t>
            </a:r>
            <a:r>
              <a:rPr lang="es-ES" dirty="0"/>
              <a:t> </a:t>
            </a:r>
            <a:r>
              <a:rPr lang="es-ES" dirty="0" err="1"/>
              <a:t>acords</a:t>
            </a:r>
            <a:r>
              <a:rPr lang="es-ES" dirty="0" smtClean="0"/>
              <a:t>.</a:t>
            </a:r>
          </a:p>
          <a:p>
            <a:pPr>
              <a:buNone/>
            </a:pPr>
            <a:endParaRPr lang="es-ES" dirty="0"/>
          </a:p>
          <a:p>
            <a:pPr lvl="1"/>
            <a:r>
              <a:rPr lang="pt-BR" dirty="0"/>
              <a:t>Ara –7 </a:t>
            </a:r>
            <a:r>
              <a:rPr lang="pt-BR" dirty="0" err="1"/>
              <a:t>anys</a:t>
            </a:r>
            <a:r>
              <a:rPr lang="pt-BR" dirty="0"/>
              <a:t> </a:t>
            </a:r>
            <a:r>
              <a:rPr lang="pt-BR" dirty="0" err="1"/>
              <a:t>després</a:t>
            </a:r>
            <a:r>
              <a:rPr lang="pt-BR" dirty="0"/>
              <a:t>– </a:t>
            </a:r>
            <a:r>
              <a:rPr lang="pt-BR" dirty="0" err="1"/>
              <a:t>serà</a:t>
            </a:r>
            <a:r>
              <a:rPr lang="pt-BR" dirty="0"/>
              <a:t> </a:t>
            </a:r>
            <a:r>
              <a:rPr lang="pt-BR" dirty="0" err="1"/>
              <a:t>bo</a:t>
            </a:r>
            <a:r>
              <a:rPr lang="pt-BR" dirty="0"/>
              <a:t> repassar </a:t>
            </a:r>
            <a:r>
              <a:rPr lang="pt-BR" dirty="0" err="1"/>
              <a:t>junts</a:t>
            </a:r>
            <a:r>
              <a:rPr lang="pt-BR" dirty="0"/>
              <a:t> </a:t>
            </a:r>
            <a:r>
              <a:rPr lang="pt-BR" dirty="0" err="1"/>
              <a:t>què</a:t>
            </a:r>
            <a:r>
              <a:rPr lang="pt-BR" dirty="0"/>
              <a:t> </a:t>
            </a:r>
            <a:r>
              <a:rPr lang="pt-BR" dirty="0" err="1"/>
              <a:t>s’ha</a:t>
            </a:r>
            <a:r>
              <a:rPr lang="pt-BR" dirty="0"/>
              <a:t> </a:t>
            </a:r>
            <a:r>
              <a:rPr lang="pt-BR" dirty="0" err="1"/>
              <a:t>fet</a:t>
            </a:r>
            <a:r>
              <a:rPr lang="pt-BR" dirty="0"/>
              <a:t> i </a:t>
            </a:r>
            <a:r>
              <a:rPr lang="pt-BR" dirty="0" err="1"/>
              <a:t>què</a:t>
            </a:r>
            <a:r>
              <a:rPr lang="pt-BR" dirty="0"/>
              <a:t> no. </a:t>
            </a:r>
            <a:r>
              <a:rPr lang="pt-BR" dirty="0" err="1"/>
              <a:t>Ho</a:t>
            </a:r>
            <a:r>
              <a:rPr lang="pt-BR" dirty="0"/>
              <a:t> </a:t>
            </a:r>
            <a:r>
              <a:rPr lang="pt-BR" dirty="0" err="1"/>
              <a:t>fem</a:t>
            </a:r>
            <a:r>
              <a:rPr lang="pt-BR" dirty="0"/>
              <a:t> </a:t>
            </a:r>
            <a:r>
              <a:rPr lang="pt-BR" dirty="0" err="1"/>
              <a:t>seguint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mateixa</a:t>
            </a:r>
            <a:r>
              <a:rPr lang="pt-BR" dirty="0"/>
              <a:t> pauta que </a:t>
            </a:r>
            <a:r>
              <a:rPr lang="pt-BR" dirty="0" err="1"/>
              <a:t>es</a:t>
            </a:r>
            <a:r>
              <a:rPr lang="pt-BR" dirty="0"/>
              <a:t> </a:t>
            </a:r>
            <a:r>
              <a:rPr lang="pt-BR" dirty="0" err="1"/>
              <a:t>va</a:t>
            </a:r>
            <a:r>
              <a:rPr lang="pt-BR" dirty="0"/>
              <a:t> aprovar </a:t>
            </a:r>
            <a:r>
              <a:rPr lang="pt-BR" dirty="0" err="1"/>
              <a:t>aleshores</a:t>
            </a:r>
            <a:r>
              <a:rPr lang="pt-BR" dirty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I. PER AL CONSELL PASTORAL INTERPARROQUIAL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ES" dirty="0" smtClean="0"/>
              <a:t>1</a:t>
            </a:r>
          </a:p>
          <a:p>
            <a:pPr>
              <a:buNone/>
            </a:pPr>
            <a:r>
              <a:rPr lang="es-ES" dirty="0" smtClean="0"/>
              <a:t>El </a:t>
            </a:r>
            <a:r>
              <a:rPr lang="es-ES" dirty="0" err="1"/>
              <a:t>Consell</a:t>
            </a:r>
            <a:r>
              <a:rPr lang="es-ES" dirty="0"/>
              <a:t> </a:t>
            </a:r>
            <a:r>
              <a:rPr lang="es-ES" dirty="0" err="1"/>
              <a:t>s’ha</a:t>
            </a:r>
            <a:r>
              <a:rPr lang="es-ES" dirty="0"/>
              <a:t> </a:t>
            </a:r>
            <a:r>
              <a:rPr lang="es-ES" dirty="0" err="1"/>
              <a:t>dotat</a:t>
            </a:r>
            <a:r>
              <a:rPr lang="es-ES" dirty="0"/>
              <a:t> </a:t>
            </a:r>
            <a:r>
              <a:rPr lang="es-ES" dirty="0" err="1"/>
              <a:t>d’un</a:t>
            </a:r>
            <a:r>
              <a:rPr lang="es-ES" dirty="0"/>
              <a:t> </a:t>
            </a:r>
            <a:r>
              <a:rPr lang="es-ES" dirty="0" err="1"/>
              <a:t>reglament</a:t>
            </a:r>
            <a:r>
              <a:rPr lang="es-ES" dirty="0"/>
              <a:t> </a:t>
            </a:r>
            <a:r>
              <a:rPr lang="es-ES" dirty="0" err="1"/>
              <a:t>intern</a:t>
            </a:r>
            <a:r>
              <a:rPr lang="es-ES" dirty="0"/>
              <a:t> de </a:t>
            </a:r>
            <a:r>
              <a:rPr lang="es-ES" dirty="0" err="1"/>
              <a:t>funcionament</a:t>
            </a:r>
            <a:r>
              <a:rPr lang="es-ES" dirty="0"/>
              <a:t>. Ara cal seguir-lo, </a:t>
            </a:r>
            <a:r>
              <a:rPr lang="es-ES" dirty="0" err="1"/>
              <a:t>sobretot</a:t>
            </a:r>
            <a:r>
              <a:rPr lang="es-ES" dirty="0"/>
              <a:t> en la </a:t>
            </a:r>
            <a:r>
              <a:rPr lang="es-ES" dirty="0" err="1"/>
              <a:t>seva</a:t>
            </a:r>
            <a:r>
              <a:rPr lang="es-ES" dirty="0"/>
              <a:t> </a:t>
            </a:r>
            <a:r>
              <a:rPr lang="es-ES" dirty="0" err="1"/>
              <a:t>renovació</a:t>
            </a:r>
            <a:r>
              <a:rPr lang="es-ES" dirty="0" smtClean="0"/>
              <a:t>.</a:t>
            </a:r>
          </a:p>
          <a:p>
            <a:pPr lvl="1"/>
            <a:r>
              <a:rPr lang="fr-FR" dirty="0" smtClean="0"/>
              <a:t>Ha </a:t>
            </a:r>
            <a:r>
              <a:rPr lang="fr-FR" dirty="0" err="1"/>
              <a:t>anat</a:t>
            </a:r>
            <a:r>
              <a:rPr lang="fr-FR" dirty="0"/>
              <a:t> </a:t>
            </a:r>
            <a:r>
              <a:rPr lang="fr-FR" dirty="0" err="1"/>
              <a:t>revisant</a:t>
            </a:r>
            <a:r>
              <a:rPr lang="fr-FR" dirty="0"/>
              <a:t> </a:t>
            </a:r>
            <a:r>
              <a:rPr lang="fr-FR" dirty="0" err="1"/>
              <a:t>totes</a:t>
            </a:r>
            <a:r>
              <a:rPr lang="fr-FR" dirty="0"/>
              <a:t> les </a:t>
            </a:r>
            <a:r>
              <a:rPr lang="fr-FR" dirty="0" err="1"/>
              <a:t>activitats</a:t>
            </a:r>
            <a:r>
              <a:rPr lang="fr-FR" dirty="0"/>
              <a:t>.</a:t>
            </a:r>
          </a:p>
          <a:p>
            <a:pPr lvl="1"/>
            <a:r>
              <a:rPr lang="ca-ES" dirty="0"/>
              <a:t>Ha donat a conèixer la seva composició i el seu treball, a través del bloc</a:t>
            </a:r>
            <a:r>
              <a:rPr lang="ca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ca-ES" dirty="0" smtClean="0"/>
          </a:p>
          <a:p>
            <a:pPr algn="ctr">
              <a:buNone/>
            </a:pPr>
            <a:r>
              <a:rPr lang="ca-ES" sz="4700" baseline="-25000" dirty="0" smtClean="0"/>
              <a:t>2</a:t>
            </a:r>
          </a:p>
          <a:p>
            <a:pPr algn="ctr">
              <a:buNone/>
            </a:pPr>
            <a:endParaRPr lang="ca-ES" sz="4700" baseline="-25000" dirty="0" smtClean="0"/>
          </a:p>
          <a:p>
            <a:pPr>
              <a:buNone/>
            </a:pPr>
            <a:r>
              <a:rPr lang="ca-ES" dirty="0" smtClean="0"/>
              <a:t>	Pràcticament cada grup parroquial té representant en el Consell.</a:t>
            </a:r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II. PER AL SERVEI DE LA COMUNIÓ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ca-ES" sz="4000" baseline="-25000" dirty="0" smtClean="0"/>
              <a:t>3</a:t>
            </a:r>
          </a:p>
          <a:p>
            <a:pPr>
              <a:buNone/>
            </a:pPr>
            <a:r>
              <a:rPr lang="ca-ES" sz="6500" baseline="-25000" dirty="0" smtClean="0"/>
              <a:t>	</a:t>
            </a:r>
            <a:r>
              <a:rPr lang="ca-ES" dirty="0"/>
              <a:t>No s’ha creat el Consell d’Economia </a:t>
            </a:r>
            <a:r>
              <a:rPr lang="ca-ES" dirty="0" err="1"/>
              <a:t>interparroquial</a:t>
            </a:r>
            <a:r>
              <a:rPr lang="ca-ES" dirty="0"/>
              <a:t>. Les funcions les ha fet el Consell pastoral. I els qui porten els comptes</a:t>
            </a:r>
            <a:r>
              <a:rPr lang="ca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ca-ES" dirty="0" smtClean="0"/>
              <a:t>4</a:t>
            </a:r>
            <a:endParaRPr lang="ca-ES" sz="9400" baseline="-25000" dirty="0" smtClean="0"/>
          </a:p>
          <a:p>
            <a:pPr>
              <a:buNone/>
            </a:pPr>
            <a:r>
              <a:rPr lang="ca-ES" sz="9400" baseline="-25000" dirty="0" smtClean="0"/>
              <a:t>	</a:t>
            </a:r>
            <a:r>
              <a:rPr lang="ca-ES" dirty="0" smtClean="0"/>
              <a:t>La Comissió de Patrimoni i Obres ha gestionat coses com:</a:t>
            </a:r>
          </a:p>
          <a:p>
            <a:pPr lvl="1"/>
            <a:r>
              <a:rPr lang="ca-ES" dirty="0" smtClean="0"/>
              <a:t>Recursos per a la catequesi, </a:t>
            </a:r>
            <a:r>
              <a:rPr lang="ca-ES" dirty="0" err="1" smtClean="0"/>
              <a:t>internet</a:t>
            </a:r>
            <a:r>
              <a:rPr lang="ca-ES" dirty="0" smtClean="0"/>
              <a:t> a l’abast de totes les activitats… S’ha pintat la rectoria de Sant Feliu. S’ha mirat de solucionar els problemes d’acústica de les esglésies. S’ha pintat el campanar de Montserrat i s’ha canviat el rellotge. Mirant de viure sempre la pobresa evangèlica.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a-ES" dirty="0" smtClean="0"/>
              <a:t>5</a:t>
            </a:r>
            <a:endParaRPr lang="ca-ES" sz="6500" baseline="-25000" dirty="0" smtClean="0"/>
          </a:p>
          <a:p>
            <a:pPr>
              <a:buNone/>
            </a:pPr>
            <a:r>
              <a:rPr lang="ca-ES" sz="6500" baseline="-25000" dirty="0" smtClean="0"/>
              <a:t>	</a:t>
            </a:r>
            <a:r>
              <a:rPr lang="ca-ES" dirty="0" smtClean="0"/>
              <a:t>Enlloc d’una pàgina web de les parròquies amb el Diàleg i tota la informació, s’ha creat un bloc que s’actualitza contínuament.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b="1" dirty="0"/>
              <a:t>III. PER A LA MISSIÓ DE LA PARAULA DE DÉU I LA FORMACIÓ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ca-ES" sz="8600" baseline="-25000" dirty="0" smtClean="0"/>
              <a:t>6</a:t>
            </a:r>
            <a:endParaRPr lang="ca-ES" sz="6500" baseline="-25000" dirty="0" smtClean="0"/>
          </a:p>
          <a:p>
            <a:pPr>
              <a:buNone/>
            </a:pPr>
            <a:r>
              <a:rPr lang="ca-ES" sz="6500" baseline="-25000" dirty="0" smtClean="0"/>
              <a:t>	</a:t>
            </a:r>
            <a:r>
              <a:rPr lang="es-ES" dirty="0" err="1"/>
              <a:t>L’equip</a:t>
            </a:r>
            <a:r>
              <a:rPr lang="es-ES" dirty="0"/>
              <a:t> de </a:t>
            </a:r>
            <a:r>
              <a:rPr lang="es-ES" dirty="0" err="1"/>
              <a:t>catequistes</a:t>
            </a:r>
            <a:r>
              <a:rPr lang="es-ES" dirty="0"/>
              <a:t> de la </a:t>
            </a:r>
            <a:r>
              <a:rPr lang="es-ES" dirty="0" err="1"/>
              <a:t>Vall</a:t>
            </a:r>
            <a:r>
              <a:rPr lang="es-ES" dirty="0"/>
              <a:t> del Ges ha </a:t>
            </a:r>
            <a:r>
              <a:rPr lang="es-ES" dirty="0" err="1"/>
              <a:t>fet</a:t>
            </a:r>
            <a:r>
              <a:rPr lang="es-ES" dirty="0"/>
              <a:t> i </a:t>
            </a:r>
            <a:r>
              <a:rPr lang="es-ES" dirty="0" err="1"/>
              <a:t>està</a:t>
            </a:r>
            <a:r>
              <a:rPr lang="es-ES" dirty="0"/>
              <a:t> </a:t>
            </a:r>
            <a:r>
              <a:rPr lang="es-ES" dirty="0" err="1"/>
              <a:t>fent</a:t>
            </a:r>
            <a:r>
              <a:rPr lang="es-ES" dirty="0"/>
              <a:t> una </a:t>
            </a:r>
            <a:r>
              <a:rPr lang="es-ES" dirty="0" err="1"/>
              <a:t>reflexió</a:t>
            </a:r>
            <a:r>
              <a:rPr lang="es-ES" dirty="0"/>
              <a:t> sobre la </a:t>
            </a:r>
            <a:r>
              <a:rPr lang="es-ES" dirty="0" err="1"/>
              <a:t>Catequesi</a:t>
            </a:r>
            <a:r>
              <a:rPr lang="es-ES" dirty="0"/>
              <a:t>, </a:t>
            </a:r>
            <a:r>
              <a:rPr lang="es-ES" dirty="0" err="1"/>
              <a:t>perquè</a:t>
            </a:r>
            <a:r>
              <a:rPr lang="es-ES" dirty="0"/>
              <a:t> </a:t>
            </a:r>
            <a:r>
              <a:rPr lang="es-ES" dirty="0" err="1"/>
              <a:t>canvien</a:t>
            </a:r>
            <a:r>
              <a:rPr lang="es-ES" dirty="0"/>
              <a:t> </a:t>
            </a:r>
            <a:r>
              <a:rPr lang="es-ES" dirty="0" err="1"/>
              <a:t>moltes</a:t>
            </a:r>
            <a:r>
              <a:rPr lang="es-ES" dirty="0"/>
              <a:t> coses</a:t>
            </a:r>
            <a:r>
              <a:rPr lang="es-ES" dirty="0" smtClean="0"/>
              <a:t>…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ES" dirty="0" smtClean="0"/>
              <a:t>7</a:t>
            </a:r>
            <a:endParaRPr lang="ca-ES" sz="9400" baseline="-25000" dirty="0" smtClean="0"/>
          </a:p>
          <a:p>
            <a:pPr>
              <a:buNone/>
            </a:pPr>
            <a:r>
              <a:rPr lang="ca-ES" sz="9400" baseline="-25000" dirty="0" smtClean="0"/>
              <a:t>	</a:t>
            </a:r>
            <a:r>
              <a:rPr lang="es-ES" dirty="0" smtClean="0"/>
              <a:t>No </a:t>
            </a:r>
            <a:r>
              <a:rPr lang="es-ES" dirty="0" err="1" smtClean="0"/>
              <a:t>s’ha</a:t>
            </a:r>
            <a:r>
              <a:rPr lang="es-ES" dirty="0" smtClean="0"/>
              <a:t> </a:t>
            </a:r>
            <a:r>
              <a:rPr lang="es-ES" dirty="0" err="1" smtClean="0"/>
              <a:t>establert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a tal el </a:t>
            </a:r>
            <a:r>
              <a:rPr lang="es-ES" dirty="0" err="1" smtClean="0"/>
              <a:t>catecumenat</a:t>
            </a:r>
            <a:r>
              <a:rPr lang="es-ES" dirty="0" smtClean="0"/>
              <a:t> </a:t>
            </a:r>
            <a:r>
              <a:rPr lang="es-ES" dirty="0" err="1" smtClean="0"/>
              <a:t>d’adults</a:t>
            </a:r>
            <a:r>
              <a:rPr lang="es-ES" dirty="0" smtClean="0"/>
              <a:t>, </a:t>
            </a:r>
            <a:r>
              <a:rPr lang="es-ES" dirty="0" err="1" smtClean="0"/>
              <a:t>però</a:t>
            </a:r>
            <a:r>
              <a:rPr lang="es-ES" dirty="0" smtClean="0"/>
              <a:t> </a:t>
            </a:r>
            <a:r>
              <a:rPr lang="es-ES" dirty="0" err="1" smtClean="0"/>
              <a:t>s’ha</a:t>
            </a:r>
            <a:r>
              <a:rPr lang="es-ES" dirty="0" smtClean="0"/>
              <a:t> </a:t>
            </a:r>
            <a:r>
              <a:rPr lang="es-ES" dirty="0" err="1" smtClean="0"/>
              <a:t>fet</a:t>
            </a:r>
            <a:r>
              <a:rPr lang="es-ES" dirty="0" smtClean="0"/>
              <a:t> </a:t>
            </a:r>
            <a:r>
              <a:rPr lang="es-ES" dirty="0" err="1" smtClean="0"/>
              <a:t>experiència</a:t>
            </a:r>
            <a:r>
              <a:rPr lang="es-ES" dirty="0" smtClean="0"/>
              <a:t> </a:t>
            </a:r>
            <a:r>
              <a:rPr lang="es-ES" dirty="0" err="1" smtClean="0"/>
              <a:t>d’iniciació</a:t>
            </a:r>
            <a:r>
              <a:rPr lang="es-ES" dirty="0" smtClean="0"/>
              <a:t> cristiana de </a:t>
            </a:r>
            <a:r>
              <a:rPr lang="es-ES" dirty="0" err="1" smtClean="0"/>
              <a:t>gent</a:t>
            </a:r>
            <a:r>
              <a:rPr lang="es-ES" dirty="0" smtClean="0"/>
              <a:t> gran.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a-ES" sz="4000" baseline="-25000" dirty="0" smtClean="0"/>
              <a:t>8</a:t>
            </a:r>
          </a:p>
          <a:p>
            <a:pPr>
              <a:buNone/>
            </a:pPr>
            <a:r>
              <a:rPr lang="ca-ES" sz="6500" baseline="-25000" dirty="0" smtClean="0"/>
              <a:t>	</a:t>
            </a:r>
            <a:r>
              <a:rPr lang="ca-ES" dirty="0" smtClean="0"/>
              <a:t>S’ha procurat anar mantenint i augmentant si ha fet falta les activitats de formació religiosa, sempre ben obertes, i des de molts àmbits.</a:t>
            </a: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b="1" dirty="0"/>
              <a:t>IV. PER A LA MISSIÓ DELS SAGRAMENTS, DE LA LITÚRGIA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a-ES" sz="4000" baseline="-25000" dirty="0" smtClean="0"/>
              <a:t>9</a:t>
            </a:r>
            <a:endParaRPr lang="ca-ES" sz="4000" baseline="-25000" dirty="0" smtClean="0"/>
          </a:p>
          <a:p>
            <a:pPr>
              <a:buNone/>
            </a:pPr>
            <a:r>
              <a:rPr lang="ca-ES" sz="6500" baseline="-25000" dirty="0" smtClean="0"/>
              <a:t>	</a:t>
            </a:r>
            <a:r>
              <a:rPr lang="ca-ES" dirty="0"/>
              <a:t>L’equip de litúrgia ha anat revisant aspectes de les celebracions eucarístiques i en general de totes les celebracions, i ha pres </a:t>
            </a:r>
            <a:r>
              <a:rPr lang="ca-ES" dirty="0" smtClean="0"/>
              <a:t>responsabilitats </a:t>
            </a:r>
            <a:r>
              <a:rPr lang="ca-ES" dirty="0"/>
              <a:t>cada vegada més grans en els ministeris que configuren les celebracions.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V. PER A LA MISSIÓ ENTORN DEL SERVEI I LA CARITAT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ca-ES" sz="4000" baseline="-25000" dirty="0" smtClean="0"/>
              <a:t>10</a:t>
            </a:r>
          </a:p>
          <a:p>
            <a:pPr>
              <a:buNone/>
            </a:pPr>
            <a:r>
              <a:rPr lang="ca-ES" sz="6500" baseline="-25000" dirty="0"/>
              <a:t>	</a:t>
            </a:r>
            <a:r>
              <a:rPr lang="ca-ES" dirty="0" smtClean="0"/>
              <a:t>Càritas </a:t>
            </a:r>
            <a:r>
              <a:rPr lang="ca-ES" dirty="0"/>
              <a:t>ha treballat de valent tot aquests temps, enmig d’una crisi ferotge, amb molts voluntaris, sovint de conjunt amb tota la Vall del Ges</a:t>
            </a:r>
            <a:r>
              <a:rPr lang="ca-ES" dirty="0" smtClean="0"/>
              <a:t>.</a:t>
            </a:r>
          </a:p>
          <a:p>
            <a:pPr>
              <a:buNone/>
            </a:pPr>
            <a:endParaRPr lang="ca-ES" dirty="0"/>
          </a:p>
          <a:p>
            <a:pPr>
              <a:buNone/>
            </a:pPr>
            <a:r>
              <a:rPr lang="ca-ES" dirty="0" smtClean="0"/>
              <a:t>	Els </a:t>
            </a:r>
            <a:r>
              <a:rPr lang="ca-ES" dirty="0"/>
              <a:t>visitadors de malalts han continuat la seva tasca.</a:t>
            </a: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VI. GENERALS, PER A TOTA LA COMUNITAT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a-ES" sz="4000" baseline="-25000" dirty="0" smtClean="0"/>
              <a:t>11</a:t>
            </a:r>
          </a:p>
          <a:p>
            <a:pPr>
              <a:buNone/>
            </a:pPr>
            <a:r>
              <a:rPr lang="ca-ES" sz="6500" baseline="-25000" dirty="0"/>
              <a:t>	</a:t>
            </a:r>
            <a:r>
              <a:rPr lang="es-ES" dirty="0" err="1" smtClean="0"/>
              <a:t>Ens</a:t>
            </a:r>
            <a:r>
              <a:rPr lang="es-ES" dirty="0" smtClean="0"/>
              <a:t> </a:t>
            </a:r>
            <a:r>
              <a:rPr lang="es-ES" dirty="0"/>
              <a:t>continua </a:t>
            </a:r>
            <a:r>
              <a:rPr lang="es-ES" dirty="0" err="1"/>
              <a:t>preocupant</a:t>
            </a:r>
            <a:r>
              <a:rPr lang="es-ES" dirty="0"/>
              <a:t> la poca </a:t>
            </a:r>
            <a:r>
              <a:rPr lang="es-ES" dirty="0" err="1"/>
              <a:t>participació</a:t>
            </a:r>
            <a:r>
              <a:rPr lang="es-ES" dirty="0"/>
              <a:t> i el </a:t>
            </a:r>
            <a:r>
              <a:rPr lang="es-ES" dirty="0" err="1"/>
              <a:t>fet</a:t>
            </a:r>
            <a:r>
              <a:rPr lang="es-ES" dirty="0"/>
              <a:t> que va </a:t>
            </a:r>
            <a:r>
              <a:rPr lang="es-ES" dirty="0" err="1"/>
              <a:t>disminuint</a:t>
            </a:r>
            <a:r>
              <a:rPr lang="es-ES" dirty="0"/>
              <a:t>.</a:t>
            </a:r>
          </a:p>
          <a:p>
            <a:pPr>
              <a:buNone/>
            </a:pPr>
            <a:endParaRPr lang="ca-ES" dirty="0" smtClean="0"/>
          </a:p>
          <a:p>
            <a:pPr>
              <a:buNone/>
            </a:pPr>
            <a:r>
              <a:rPr lang="ca-ES" dirty="0" smtClean="0"/>
              <a:t>	S’han </a:t>
            </a:r>
            <a:r>
              <a:rPr lang="ca-ES" dirty="0"/>
              <a:t>fet trobades </a:t>
            </a:r>
            <a:r>
              <a:rPr lang="ca-ES" dirty="0" err="1"/>
              <a:t>inter-religioses</a:t>
            </a:r>
            <a:r>
              <a:rPr lang="ca-ES" dirty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b="1" dirty="0"/>
              <a:t>VII. PER A TOTS I CADASCUN DELS MEMBRES DE LA COMUNITAT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ca-ES" sz="4000" baseline="-25000" dirty="0" smtClean="0"/>
              <a:t>12</a:t>
            </a:r>
          </a:p>
          <a:p>
            <a:pPr>
              <a:buNone/>
            </a:pPr>
            <a:r>
              <a:rPr lang="ca-ES" sz="6500" baseline="-25000" dirty="0"/>
              <a:t>	</a:t>
            </a:r>
            <a:r>
              <a:rPr lang="pt-BR" dirty="0" smtClean="0"/>
              <a:t>El </a:t>
            </a:r>
            <a:r>
              <a:rPr lang="pt-BR" dirty="0" err="1"/>
              <a:t>testimoni</a:t>
            </a:r>
            <a:r>
              <a:rPr lang="pt-BR" dirty="0"/>
              <a:t> </a:t>
            </a:r>
            <a:r>
              <a:rPr lang="pt-BR" dirty="0" err="1"/>
              <a:t>personal</a:t>
            </a:r>
            <a:r>
              <a:rPr lang="pt-BR" dirty="0"/>
              <a:t> d’amor, de joia, de </a:t>
            </a:r>
            <a:r>
              <a:rPr lang="pt-BR" dirty="0" err="1"/>
              <a:t>germanor</a:t>
            </a:r>
            <a:r>
              <a:rPr lang="pt-BR" dirty="0"/>
              <a:t> i </a:t>
            </a:r>
            <a:r>
              <a:rPr lang="pt-BR" dirty="0" err="1"/>
              <a:t>amistat</a:t>
            </a:r>
            <a:r>
              <a:rPr lang="pt-BR" dirty="0"/>
              <a:t>… hem </a:t>
            </a:r>
            <a:r>
              <a:rPr lang="pt-BR" dirty="0" err="1"/>
              <a:t>procurat</a:t>
            </a:r>
            <a:r>
              <a:rPr lang="pt-BR" dirty="0"/>
              <a:t> que </a:t>
            </a:r>
            <a:r>
              <a:rPr lang="pt-BR" dirty="0" err="1"/>
              <a:t>sigui</a:t>
            </a:r>
            <a:r>
              <a:rPr lang="pt-BR" dirty="0"/>
              <a:t> </a:t>
            </a:r>
            <a:r>
              <a:rPr lang="pt-BR" dirty="0" err="1"/>
              <a:t>objectiu</a:t>
            </a:r>
            <a:r>
              <a:rPr lang="pt-BR" dirty="0"/>
              <a:t> </a:t>
            </a:r>
            <a:r>
              <a:rPr lang="pt-BR" dirty="0" err="1"/>
              <a:t>dels</a:t>
            </a:r>
            <a:r>
              <a:rPr lang="pt-BR" dirty="0"/>
              <a:t> lemes </a:t>
            </a:r>
            <a:r>
              <a:rPr lang="pt-BR" dirty="0" err="1"/>
              <a:t>pastorals</a:t>
            </a:r>
            <a:r>
              <a:rPr lang="pt-BR" dirty="0" smtClean="0"/>
              <a:t>.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ca-ES" dirty="0" smtClean="0"/>
              <a:t>	Hem </a:t>
            </a:r>
            <a:r>
              <a:rPr lang="ca-ES" dirty="0"/>
              <a:t>procurat que tothom se senti acollit.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/>
              <a:t>DES DE L’ASSEMBLEA DEL 2011…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/>
              <a:t>Altres</a:t>
            </a:r>
            <a:r>
              <a:rPr lang="es-ES" dirty="0" smtClean="0"/>
              <a:t> coses que </a:t>
            </a:r>
            <a:r>
              <a:rPr lang="es-ES" dirty="0" err="1" smtClean="0"/>
              <a:t>s’han</a:t>
            </a:r>
            <a:r>
              <a:rPr lang="es-ES" dirty="0" smtClean="0"/>
              <a:t> </a:t>
            </a:r>
            <a:r>
              <a:rPr lang="es-ES" dirty="0" err="1" smtClean="0"/>
              <a:t>dut</a:t>
            </a:r>
            <a:r>
              <a:rPr lang="es-ES" dirty="0" smtClean="0"/>
              <a:t> a </a:t>
            </a:r>
            <a:r>
              <a:rPr lang="es-ES" dirty="0" err="1" smtClean="0"/>
              <a:t>terme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/>
              <a:t>DE CAIRE MATERIAL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S’ha </a:t>
            </a:r>
            <a:r>
              <a:rPr lang="it-IT" dirty="0"/>
              <a:t>arreglat el teatre del Casal i s’hi fa cinema i altres activitats.</a:t>
            </a:r>
          </a:p>
          <a:p>
            <a:r>
              <a:rPr lang="pt-BR" dirty="0" err="1" smtClean="0"/>
              <a:t>S’ha</a:t>
            </a:r>
            <a:r>
              <a:rPr lang="pt-BR" dirty="0" smtClean="0"/>
              <a:t> </a:t>
            </a:r>
            <a:r>
              <a:rPr lang="pt-BR" dirty="0" err="1"/>
              <a:t>passat</a:t>
            </a:r>
            <a:r>
              <a:rPr lang="pt-BR" dirty="0"/>
              <a:t> </a:t>
            </a:r>
            <a:r>
              <a:rPr lang="pt-BR" dirty="0" err="1"/>
              <a:t>el</a:t>
            </a:r>
            <a:r>
              <a:rPr lang="pt-BR" dirty="0"/>
              <a:t> </a:t>
            </a:r>
            <a:r>
              <a:rPr lang="pt-BR" dirty="0" err="1"/>
              <a:t>despatx</a:t>
            </a:r>
            <a:r>
              <a:rPr lang="pt-BR" dirty="0"/>
              <a:t> </a:t>
            </a:r>
            <a:r>
              <a:rPr lang="pt-BR" dirty="0" err="1"/>
              <a:t>parroquial</a:t>
            </a:r>
            <a:r>
              <a:rPr lang="pt-BR" dirty="0"/>
              <a:t> de Montserrat </a:t>
            </a:r>
            <a:r>
              <a:rPr lang="pt-BR" dirty="0" err="1"/>
              <a:t>als</a:t>
            </a:r>
            <a:r>
              <a:rPr lang="pt-BR" dirty="0"/>
              <a:t> baixos </a:t>
            </a:r>
            <a:r>
              <a:rPr lang="pt-BR" dirty="0" err="1"/>
              <a:t>del</a:t>
            </a:r>
            <a:r>
              <a:rPr lang="pt-BR" dirty="0"/>
              <a:t> Centre </a:t>
            </a:r>
            <a:r>
              <a:rPr lang="pt-BR" dirty="0" err="1"/>
              <a:t>Cívic</a:t>
            </a:r>
            <a:r>
              <a:rPr lang="pt-BR" dirty="0"/>
              <a:t>.</a:t>
            </a:r>
          </a:p>
          <a:p>
            <a:r>
              <a:rPr lang="ca-ES" dirty="0" smtClean="0"/>
              <a:t>Es </a:t>
            </a:r>
            <a:r>
              <a:rPr lang="ca-ES" dirty="0"/>
              <a:t>van haver de reparar els vitralls de Sant Feliu.</a:t>
            </a:r>
          </a:p>
          <a:p>
            <a:r>
              <a:rPr lang="pt-BR" dirty="0" err="1" smtClean="0"/>
              <a:t>L’ADET</a:t>
            </a:r>
            <a:r>
              <a:rPr lang="pt-BR" dirty="0" smtClean="0"/>
              <a:t> </a:t>
            </a:r>
            <a:r>
              <a:rPr lang="pt-BR" dirty="0"/>
              <a:t>ha </a:t>
            </a:r>
            <a:r>
              <a:rPr lang="pt-BR" dirty="0" err="1"/>
              <a:t>deixat</a:t>
            </a:r>
            <a:r>
              <a:rPr lang="pt-BR" dirty="0"/>
              <a:t> </a:t>
            </a:r>
            <a:r>
              <a:rPr lang="pt-BR" dirty="0" err="1"/>
              <a:t>lliure</a:t>
            </a:r>
            <a:r>
              <a:rPr lang="pt-BR" dirty="0"/>
              <a:t> </a:t>
            </a:r>
            <a:r>
              <a:rPr lang="pt-BR" dirty="0" err="1"/>
              <a:t>l’espai</a:t>
            </a:r>
            <a:r>
              <a:rPr lang="pt-BR" dirty="0"/>
              <a:t> que ocupava a Sant </a:t>
            </a:r>
            <a:r>
              <a:rPr lang="pt-BR" dirty="0" err="1"/>
              <a:t>Feliu</a:t>
            </a:r>
            <a:r>
              <a:rPr lang="pt-BR" dirty="0"/>
              <a:t>.</a:t>
            </a:r>
          </a:p>
          <a:p>
            <a:r>
              <a:rPr lang="es-ES" dirty="0" err="1" smtClean="0"/>
              <a:t>S’ha</a:t>
            </a:r>
            <a:r>
              <a:rPr lang="es-ES" dirty="0" smtClean="0"/>
              <a:t> </a:t>
            </a:r>
            <a:r>
              <a:rPr lang="es-ES" dirty="0" err="1"/>
              <a:t>hagut</a:t>
            </a:r>
            <a:r>
              <a:rPr lang="es-ES" dirty="0"/>
              <a:t> de </a:t>
            </a:r>
            <a:r>
              <a:rPr lang="es-ES" dirty="0" err="1"/>
              <a:t>canviar</a:t>
            </a:r>
            <a:r>
              <a:rPr lang="es-ES" dirty="0"/>
              <a:t> el </a:t>
            </a:r>
            <a:r>
              <a:rPr lang="es-ES" dirty="0" err="1"/>
              <a:t>dipòsit</a:t>
            </a:r>
            <a:r>
              <a:rPr lang="es-ES" dirty="0"/>
              <a:t> de gas-</a:t>
            </a:r>
            <a:r>
              <a:rPr lang="es-ES" dirty="0" err="1"/>
              <a:t>oil</a:t>
            </a:r>
            <a:r>
              <a:rPr lang="es-ES" dirty="0"/>
              <a:t> de </a:t>
            </a:r>
            <a:r>
              <a:rPr lang="es-ES" dirty="0" err="1"/>
              <a:t>Sant</a:t>
            </a:r>
            <a:r>
              <a:rPr lang="es-ES" dirty="0"/>
              <a:t> </a:t>
            </a:r>
            <a:r>
              <a:rPr lang="es-ES" dirty="0" err="1"/>
              <a:t>Feliu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S’han </a:t>
            </a:r>
            <a:r>
              <a:rPr lang="fr-FR" dirty="0" err="1" smtClean="0"/>
              <a:t>posat</a:t>
            </a:r>
            <a:r>
              <a:rPr lang="fr-FR" dirty="0" smtClean="0"/>
              <a:t> </a:t>
            </a:r>
            <a:r>
              <a:rPr lang="fr-FR" dirty="0" err="1" smtClean="0"/>
              <a:t>cartelleres</a:t>
            </a:r>
            <a:r>
              <a:rPr lang="fr-FR" dirty="0" smtClean="0"/>
              <a:t> fora </a:t>
            </a:r>
            <a:r>
              <a:rPr lang="fr-FR" dirty="0" err="1" smtClean="0"/>
              <a:t>dels</a:t>
            </a:r>
            <a:r>
              <a:rPr lang="fr-FR" dirty="0" smtClean="0"/>
              <a:t> temples.</a:t>
            </a:r>
          </a:p>
          <a:p>
            <a:r>
              <a:rPr lang="ca-ES" dirty="0" smtClean="0"/>
              <a:t>S’ha signat un conveni per cedir la part corresponent del camp de futbol de Montserrat al municipi.</a:t>
            </a:r>
          </a:p>
          <a:p>
            <a:r>
              <a:rPr lang="ca-ES" dirty="0" smtClean="0"/>
              <a:t>S’han pintat les portes exteriors del temple de Sant Feliu.</a:t>
            </a:r>
          </a:p>
          <a:p>
            <a:r>
              <a:rPr lang="es-ES" dirty="0" smtClean="0"/>
              <a:t>Queda </a:t>
            </a:r>
            <a:r>
              <a:rPr lang="es-ES" dirty="0" err="1" smtClean="0"/>
              <a:t>pendent</a:t>
            </a:r>
            <a:r>
              <a:rPr lang="es-ES" dirty="0" smtClean="0"/>
              <a:t> la </a:t>
            </a:r>
            <a:r>
              <a:rPr lang="es-ES" dirty="0" err="1" smtClean="0"/>
              <a:t>restauració</a:t>
            </a:r>
            <a:r>
              <a:rPr lang="es-ES" dirty="0" smtClean="0"/>
              <a:t> de la cúpula de la </a:t>
            </a:r>
            <a:r>
              <a:rPr lang="es-ES" dirty="0" err="1" smtClean="0"/>
              <a:t>capella</a:t>
            </a:r>
            <a:r>
              <a:rPr lang="es-ES" dirty="0" smtClean="0"/>
              <a:t> fonda de </a:t>
            </a:r>
            <a:r>
              <a:rPr lang="es-ES" dirty="0" err="1" smtClean="0"/>
              <a:t>Sant</a:t>
            </a:r>
            <a:r>
              <a:rPr lang="es-ES" dirty="0" smtClean="0"/>
              <a:t> </a:t>
            </a:r>
            <a:r>
              <a:rPr lang="es-ES" dirty="0" err="1" smtClean="0"/>
              <a:t>Feliu</a:t>
            </a:r>
            <a:r>
              <a:rPr lang="es-ES" dirty="0" smtClean="0"/>
              <a:t>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b="1" dirty="0" smtClean="0"/>
              <a:t>D’ACCIONS </a:t>
            </a:r>
            <a:r>
              <a:rPr lang="ca-ES" b="1" dirty="0"/>
              <a:t>PASTORALS (continuades)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a-ES" dirty="0" smtClean="0"/>
              <a:t>S’ha </a:t>
            </a:r>
            <a:r>
              <a:rPr lang="ca-ES" dirty="0"/>
              <a:t>engegat el bloc de les parròquies: </a:t>
            </a:r>
            <a:r>
              <a:rPr lang="ca-ES" u="sng" dirty="0" err="1">
                <a:hlinkClick r:id="rId2"/>
              </a:rPr>
              <a:t>www.parroquiesdetorello.com</a:t>
            </a:r>
            <a:endParaRPr lang="ca-ES" u="sng" dirty="0">
              <a:hlinkClick r:id="rId3"/>
            </a:endParaRPr>
          </a:p>
          <a:p>
            <a:r>
              <a:rPr lang="ca-ES" dirty="0" smtClean="0"/>
              <a:t>S’ha </a:t>
            </a:r>
            <a:r>
              <a:rPr lang="ca-ES" dirty="0"/>
              <a:t>engegat mensualment un programa de ràdio a Ràdio ONA.</a:t>
            </a:r>
          </a:p>
          <a:p>
            <a:r>
              <a:rPr lang="it-IT" dirty="0" smtClean="0"/>
              <a:t>A </a:t>
            </a:r>
            <a:r>
              <a:rPr lang="it-IT" dirty="0"/>
              <a:t>Torelló ha començat a funcionar la sala multiconfessional al tanatori.</a:t>
            </a:r>
          </a:p>
          <a:p>
            <a:r>
              <a:rPr lang="fr-FR" dirty="0" smtClean="0"/>
              <a:t>S’han </a:t>
            </a:r>
            <a:r>
              <a:rPr lang="fr-FR" dirty="0" err="1"/>
              <a:t>fet</a:t>
            </a:r>
            <a:r>
              <a:rPr lang="fr-FR" dirty="0"/>
              <a:t> </a:t>
            </a:r>
            <a:r>
              <a:rPr lang="fr-FR" dirty="0" err="1"/>
              <a:t>canvis</a:t>
            </a:r>
            <a:r>
              <a:rPr lang="fr-FR" dirty="0"/>
              <a:t> d’</a:t>
            </a:r>
            <a:r>
              <a:rPr lang="fr-FR" dirty="0" err="1"/>
              <a:t>horaris</a:t>
            </a:r>
            <a:r>
              <a:rPr lang="fr-FR" dirty="0"/>
              <a:t> de misses, de </a:t>
            </a:r>
            <a:r>
              <a:rPr lang="fr-FR" dirty="0" err="1"/>
              <a:t>diumenge</a:t>
            </a:r>
            <a:r>
              <a:rPr lang="fr-FR" dirty="0"/>
              <a:t> i de </a:t>
            </a:r>
            <a:r>
              <a:rPr lang="fr-FR" dirty="0" err="1"/>
              <a:t>feiners</a:t>
            </a:r>
            <a:r>
              <a:rPr lang="fr-FR" dirty="0"/>
              <a:t>, </a:t>
            </a:r>
            <a:r>
              <a:rPr lang="fr-FR" dirty="0" err="1"/>
              <a:t>sempre</a:t>
            </a:r>
            <a:r>
              <a:rPr lang="fr-FR" dirty="0"/>
              <a:t> </a:t>
            </a:r>
            <a:r>
              <a:rPr lang="fr-FR" dirty="0" err="1"/>
              <a:t>reduint</a:t>
            </a:r>
            <a:r>
              <a:rPr lang="fr-FR" dirty="0"/>
              <a:t>-ne</a:t>
            </a:r>
            <a:r>
              <a:rPr lang="fr-FR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a-ES" dirty="0" smtClean="0"/>
              <a:t>Se’ns ha convidat a participar en un sopar entorn del Ramadà.</a:t>
            </a:r>
          </a:p>
          <a:p>
            <a:r>
              <a:rPr lang="ca-ES" dirty="0" smtClean="0"/>
              <a:t>I s’han acollit dues trobades </a:t>
            </a:r>
            <a:r>
              <a:rPr lang="ca-ES" dirty="0" err="1" smtClean="0"/>
              <a:t>inter-religioses</a:t>
            </a:r>
            <a:r>
              <a:rPr lang="ca-ES" dirty="0" smtClean="0"/>
              <a:t>.</a:t>
            </a:r>
          </a:p>
          <a:p>
            <a:r>
              <a:rPr lang="es-ES" dirty="0" smtClean="0"/>
              <a:t>Cada dos </a:t>
            </a:r>
            <a:r>
              <a:rPr lang="es-ES" dirty="0" err="1" smtClean="0"/>
              <a:t>anys</a:t>
            </a:r>
            <a:r>
              <a:rPr lang="es-ES" dirty="0" smtClean="0"/>
              <a:t> </a:t>
            </a:r>
            <a:r>
              <a:rPr lang="es-ES" dirty="0" err="1" smtClean="0"/>
              <a:t>s’ha</a:t>
            </a:r>
            <a:r>
              <a:rPr lang="es-ES" dirty="0" smtClean="0"/>
              <a:t> </a:t>
            </a:r>
            <a:r>
              <a:rPr lang="es-ES" dirty="0" err="1" smtClean="0"/>
              <a:t>celebrat</a:t>
            </a:r>
            <a:r>
              <a:rPr lang="es-ES" dirty="0" smtClean="0"/>
              <a:t> la Unció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Malalts</a:t>
            </a:r>
            <a:r>
              <a:rPr lang="es-ES" dirty="0" smtClean="0"/>
              <a:t> </a:t>
            </a:r>
            <a:r>
              <a:rPr lang="es-ES" dirty="0" err="1" smtClean="0"/>
              <a:t>comunitària</a:t>
            </a:r>
            <a:r>
              <a:rPr lang="es-ES" dirty="0" smtClean="0"/>
              <a:t>.</a:t>
            </a:r>
          </a:p>
          <a:p>
            <a:r>
              <a:rPr lang="ca-ES" dirty="0" smtClean="0"/>
              <a:t>S’ha cercat un nou model per als pabordes de </a:t>
            </a:r>
            <a:r>
              <a:rPr lang="ca-ES" dirty="0" err="1" smtClean="0"/>
              <a:t>Rocaprevera</a:t>
            </a:r>
            <a:r>
              <a:rPr lang="ca-ES" dirty="0" smtClean="0"/>
              <a:t>.</a:t>
            </a:r>
          </a:p>
          <a:p>
            <a:r>
              <a:rPr lang="ca-ES" dirty="0" smtClean="0"/>
              <a:t>S’han publicat rigorosament els estats de comptes anuals. I estan al bloc.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a-ES" dirty="0" smtClean="0"/>
              <a:t>S’han fet transmissions de celebracions en </a:t>
            </a:r>
            <a:r>
              <a:rPr lang="ca-ES" dirty="0" err="1" smtClean="0"/>
              <a:t>streaming</a:t>
            </a:r>
            <a:r>
              <a:rPr lang="ca-ES" dirty="0" smtClean="0"/>
              <a:t>.</a:t>
            </a:r>
          </a:p>
          <a:p>
            <a:r>
              <a:rPr lang="ca-ES" dirty="0" smtClean="0"/>
              <a:t>Es poden tenir les portes dels temples obertes per acollir la pregària personal.</a:t>
            </a:r>
          </a:p>
          <a:p>
            <a:r>
              <a:rPr lang="pt-BR" dirty="0" err="1" smtClean="0"/>
              <a:t>S’han</a:t>
            </a:r>
            <a:r>
              <a:rPr lang="pt-BR" dirty="0" smtClean="0"/>
              <a:t> </a:t>
            </a:r>
            <a:r>
              <a:rPr lang="pt-BR" dirty="0" err="1" smtClean="0"/>
              <a:t>fet</a:t>
            </a:r>
            <a:r>
              <a:rPr lang="pt-BR" dirty="0" smtClean="0"/>
              <a:t> </a:t>
            </a:r>
            <a:r>
              <a:rPr lang="pt-BR" dirty="0" err="1" smtClean="0"/>
              <a:t>ja</a:t>
            </a:r>
            <a:r>
              <a:rPr lang="pt-BR" dirty="0" smtClean="0"/>
              <a:t> “</a:t>
            </a:r>
            <a:r>
              <a:rPr lang="pt-BR" dirty="0" err="1" smtClean="0"/>
              <a:t>celebracions</a:t>
            </a:r>
            <a:r>
              <a:rPr lang="pt-BR" dirty="0" smtClean="0"/>
              <a:t> </a:t>
            </a:r>
            <a:r>
              <a:rPr lang="pt-BR" dirty="0" err="1" smtClean="0"/>
              <a:t>dominicals</a:t>
            </a:r>
            <a:r>
              <a:rPr lang="pt-BR" dirty="0" smtClean="0"/>
              <a:t> </a:t>
            </a:r>
            <a:r>
              <a:rPr lang="pt-BR" dirty="0" err="1" smtClean="0"/>
              <a:t>en</a:t>
            </a:r>
            <a:r>
              <a:rPr lang="pt-BR" dirty="0" smtClean="0"/>
              <a:t> </a:t>
            </a:r>
            <a:r>
              <a:rPr lang="pt-BR" dirty="0" err="1" smtClean="0"/>
              <a:t>absència</a:t>
            </a:r>
            <a:r>
              <a:rPr lang="pt-BR" dirty="0" smtClean="0"/>
              <a:t> de </a:t>
            </a:r>
            <a:r>
              <a:rPr lang="pt-BR" dirty="0" err="1" smtClean="0"/>
              <a:t>prevere</a:t>
            </a:r>
            <a:r>
              <a:rPr lang="pt-BR" dirty="0" smtClean="0"/>
              <a:t>”, i </a:t>
            </a:r>
            <a:r>
              <a:rPr lang="pt-BR" dirty="0" err="1" smtClean="0"/>
              <a:t>també</a:t>
            </a:r>
            <a:r>
              <a:rPr lang="pt-BR" dirty="0" smtClean="0"/>
              <a:t> alguns </a:t>
            </a:r>
            <a:r>
              <a:rPr lang="pt-BR" dirty="0" err="1" smtClean="0"/>
              <a:t>dies</a:t>
            </a:r>
            <a:r>
              <a:rPr lang="pt-BR" dirty="0" smtClean="0"/>
              <a:t> </a:t>
            </a:r>
            <a:r>
              <a:rPr lang="pt-BR" dirty="0" err="1" smtClean="0"/>
              <a:t>feiners</a:t>
            </a:r>
            <a:r>
              <a:rPr lang="pt-BR" dirty="0" smtClean="0"/>
              <a:t>.</a:t>
            </a:r>
          </a:p>
          <a:p>
            <a:r>
              <a:rPr lang="ca-ES" dirty="0" smtClean="0"/>
              <a:t>S’han deixat de fer coses </a:t>
            </a:r>
            <a:r>
              <a:rPr lang="ca-ES" dirty="0" err="1" smtClean="0"/>
              <a:t>devocionals</a:t>
            </a:r>
            <a:r>
              <a:rPr lang="ca-ES" dirty="0" smtClean="0"/>
              <a:t>, com la novena de </a:t>
            </a:r>
            <a:r>
              <a:rPr lang="ca-ES" dirty="0" err="1" smtClean="0"/>
              <a:t>Rocaprevera</a:t>
            </a:r>
            <a:r>
              <a:rPr lang="ca-ES" dirty="0" smtClean="0"/>
              <a:t>, el </a:t>
            </a:r>
            <a:r>
              <a:rPr lang="ca-ES" dirty="0" err="1" smtClean="0"/>
              <a:t>via-crucis</a:t>
            </a:r>
            <a:r>
              <a:rPr lang="ca-ES" dirty="0" smtClean="0"/>
              <a:t>, el mes de Maria…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b="1" dirty="0"/>
              <a:t>D’ACTIVITATS PASTORALS (puntuals)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smtClean="0"/>
              <a:t>El </a:t>
            </a:r>
            <a:r>
              <a:rPr lang="es-ES" dirty="0"/>
              <a:t>2012 es va </a:t>
            </a:r>
            <a:r>
              <a:rPr lang="es-ES" dirty="0" err="1"/>
              <a:t>acollir</a:t>
            </a:r>
            <a:r>
              <a:rPr lang="es-ES" dirty="0"/>
              <a:t> la </a:t>
            </a:r>
            <a:r>
              <a:rPr lang="es-ES" dirty="0" err="1"/>
              <a:t>trobada</a:t>
            </a:r>
            <a:r>
              <a:rPr lang="es-ES" dirty="0"/>
              <a:t> comarcal de </a:t>
            </a:r>
            <a:r>
              <a:rPr lang="es-ES" dirty="0" err="1"/>
              <a:t>l’Hospitalitat</a:t>
            </a:r>
            <a:r>
              <a:rPr lang="es-ES" dirty="0"/>
              <a:t> de Lurdes.</a:t>
            </a:r>
          </a:p>
          <a:p>
            <a:r>
              <a:rPr lang="ca-ES" dirty="0" smtClean="0"/>
              <a:t>A </a:t>
            </a:r>
            <a:r>
              <a:rPr lang="ca-ES" dirty="0"/>
              <a:t>l’arxiprestat es va fer un curs de pastoral.</a:t>
            </a:r>
          </a:p>
          <a:p>
            <a:r>
              <a:rPr lang="es-ES" dirty="0" smtClean="0"/>
              <a:t>Es </a:t>
            </a:r>
            <a:r>
              <a:rPr lang="es-ES" dirty="0"/>
              <a:t>va celebrar el </a:t>
            </a:r>
            <a:r>
              <a:rPr lang="es-ES" dirty="0" err="1"/>
              <a:t>Diàleg</a:t>
            </a:r>
            <a:r>
              <a:rPr lang="es-ES" dirty="0"/>
              <a:t> 3000.</a:t>
            </a:r>
          </a:p>
          <a:p>
            <a:r>
              <a:rPr lang="es-ES" dirty="0" err="1" smtClean="0"/>
              <a:t>S’ha</a:t>
            </a:r>
            <a:r>
              <a:rPr lang="es-ES" dirty="0" smtClean="0"/>
              <a:t> </a:t>
            </a:r>
            <a:r>
              <a:rPr lang="es-ES" dirty="0" err="1"/>
              <a:t>celebrat</a:t>
            </a:r>
            <a:r>
              <a:rPr lang="es-ES" dirty="0"/>
              <a:t> el </a:t>
            </a:r>
            <a:r>
              <a:rPr lang="es-ES" dirty="0" err="1"/>
              <a:t>centenari</a:t>
            </a:r>
            <a:r>
              <a:rPr lang="es-ES" dirty="0"/>
              <a:t> del Puig de les Tres </a:t>
            </a:r>
            <a:r>
              <a:rPr lang="es-ES" dirty="0" err="1"/>
              <a:t>Creus</a:t>
            </a:r>
            <a:r>
              <a:rPr lang="es-ES" dirty="0"/>
              <a:t>.</a:t>
            </a:r>
          </a:p>
          <a:p>
            <a:r>
              <a:rPr lang="ca-ES" dirty="0" smtClean="0"/>
              <a:t>S’ha </a:t>
            </a:r>
            <a:r>
              <a:rPr lang="ca-ES" dirty="0"/>
              <a:t>acollit la visita pastoral del senyor bisbe el 2015.</a:t>
            </a:r>
          </a:p>
          <a:p>
            <a:r>
              <a:rPr lang="es-ES" dirty="0" err="1" smtClean="0"/>
              <a:t>Càritas</a:t>
            </a:r>
            <a:r>
              <a:rPr lang="es-ES" dirty="0" smtClean="0"/>
              <a:t> </a:t>
            </a:r>
            <a:r>
              <a:rPr lang="es-ES" dirty="0" err="1"/>
              <a:t>interparroquial</a:t>
            </a:r>
            <a:r>
              <a:rPr lang="es-ES" dirty="0"/>
              <a:t> ha </a:t>
            </a:r>
            <a:r>
              <a:rPr lang="es-ES" dirty="0" err="1"/>
              <a:t>fet</a:t>
            </a:r>
            <a:r>
              <a:rPr lang="es-ES" dirty="0"/>
              <a:t> el </a:t>
            </a:r>
            <a:r>
              <a:rPr lang="es-ES" dirty="0" err="1"/>
              <a:t>pregó</a:t>
            </a:r>
            <a:r>
              <a:rPr lang="es-ES" dirty="0"/>
              <a:t> de la </a:t>
            </a:r>
            <a:r>
              <a:rPr lang="es-ES" dirty="0" err="1"/>
              <a:t>Festa</a:t>
            </a:r>
            <a:r>
              <a:rPr lang="es-ES" dirty="0"/>
              <a:t> </a:t>
            </a:r>
            <a:r>
              <a:rPr lang="es-ES" dirty="0" err="1"/>
              <a:t>Major</a:t>
            </a:r>
            <a:r>
              <a:rPr lang="es-ES" dirty="0"/>
              <a:t> del 2016.</a:t>
            </a:r>
          </a:p>
          <a:p>
            <a:r>
              <a:rPr lang="ca-ES" dirty="0" smtClean="0"/>
              <a:t>S’han </a:t>
            </a:r>
            <a:r>
              <a:rPr lang="ca-ES" dirty="0"/>
              <a:t>celebrat els 25 anys de la majòlica de </a:t>
            </a:r>
            <a:r>
              <a:rPr lang="ca-ES" dirty="0" err="1"/>
              <a:t>Rocaprevera</a:t>
            </a:r>
            <a:r>
              <a:rPr lang="ca-ES" dirty="0"/>
              <a:t> al Camí dels Degotalls de Montserrat</a:t>
            </a:r>
            <a:r>
              <a:rPr lang="ca-ES" dirty="0" smtClean="0"/>
              <a:t>.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6 Marcador de posición de imagen" descr="25ANIVERSARI3r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576" y="620688"/>
            <a:ext cx="3976878" cy="5508041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860032" y="620688"/>
            <a:ext cx="3816424" cy="5472608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</a:pPr>
            <a:r>
              <a:rPr lang="es-ES" sz="4800" dirty="0" err="1" smtClean="0">
                <a:solidFill>
                  <a:schemeClr val="accent3">
                    <a:lumMod val="50000"/>
                  </a:schemeClr>
                </a:solidFill>
              </a:rPr>
              <a:t>Verge</a:t>
            </a:r>
            <a:r>
              <a:rPr lang="es-ES" sz="4800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s-ES" sz="4800" dirty="0" err="1" smtClean="0">
                <a:solidFill>
                  <a:schemeClr val="accent3">
                    <a:lumMod val="50000"/>
                  </a:schemeClr>
                </a:solidFill>
              </a:rPr>
              <a:t>Rocaprevera</a:t>
            </a:r>
            <a:r>
              <a:rPr lang="es-ES" sz="4800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s-ES" sz="4800" dirty="0" err="1" smtClean="0">
                <a:solidFill>
                  <a:schemeClr val="accent3">
                    <a:lumMod val="50000"/>
                  </a:schemeClr>
                </a:solidFill>
              </a:rPr>
              <a:t>deu</a:t>
            </a:r>
            <a:r>
              <a:rPr lang="es-ES" sz="4800" dirty="0" smtClean="0">
                <a:solidFill>
                  <a:schemeClr val="accent3">
                    <a:lumMod val="50000"/>
                  </a:schemeClr>
                </a:solidFill>
              </a:rPr>
              <a:t>-nos </a:t>
            </a:r>
            <a:r>
              <a:rPr lang="es-ES" sz="4800" dirty="0" err="1" smtClean="0">
                <a:solidFill>
                  <a:schemeClr val="accent3">
                    <a:lumMod val="50000"/>
                  </a:schemeClr>
                </a:solidFill>
              </a:rPr>
              <a:t>vostre</a:t>
            </a:r>
            <a:r>
              <a:rPr lang="es-ES" sz="4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s-ES" sz="4800" dirty="0" err="1" smtClean="0">
                <a:solidFill>
                  <a:schemeClr val="accent3">
                    <a:lumMod val="50000"/>
                  </a:schemeClr>
                </a:solidFill>
              </a:rPr>
              <a:t>sant</a:t>
            </a:r>
            <a:r>
              <a:rPr lang="es-ES" sz="4800" dirty="0" smtClean="0">
                <a:solidFill>
                  <a:schemeClr val="accent3">
                    <a:lumMod val="50000"/>
                  </a:schemeClr>
                </a:solidFill>
              </a:rPr>
              <a:t> amor</a:t>
            </a:r>
            <a:endParaRPr lang="es-ES" sz="4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585</Words>
  <Application>Microsoft Office PowerPoint</Application>
  <PresentationFormat>Presentación en pantalla (4:3)</PresentationFormat>
  <Paragraphs>83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Diapositiva 1</vt:lpstr>
      <vt:lpstr>Santuari de la Mare de Déu de Rocaprevera</vt:lpstr>
      <vt:lpstr>REVISIÓ DELS ACORDS DE L’ASSEMBLEA DEL 2011</vt:lpstr>
      <vt:lpstr>Diapositiva 4</vt:lpstr>
      <vt:lpstr>I. PER AL CONSELL PASTORAL INTERPARROQUIAL</vt:lpstr>
      <vt:lpstr>Diapositiva 6</vt:lpstr>
      <vt:lpstr>II. PER AL SERVEI DE LA COMUNIÓ</vt:lpstr>
      <vt:lpstr>Diapositiva 8</vt:lpstr>
      <vt:lpstr>Diapositiva 9</vt:lpstr>
      <vt:lpstr>III. PER A LA MISSIÓ DE LA PARAULA DE DÉU I LA FORMACIÓ</vt:lpstr>
      <vt:lpstr>Diapositiva 11</vt:lpstr>
      <vt:lpstr>Diapositiva 12</vt:lpstr>
      <vt:lpstr>IV. PER A LA MISSIÓ DELS SAGRAMENTS, DE LA LITÚRGIA</vt:lpstr>
      <vt:lpstr>V. PER A LA MISSIÓ ENTORN DEL SERVEI I LA CARITAT</vt:lpstr>
      <vt:lpstr>VI. GENERALS, PER A TOTA LA COMUNITAT</vt:lpstr>
      <vt:lpstr>VII. PER A TOTS I CADASCUN DELS MEMBRES DE LA COMUNITAT</vt:lpstr>
      <vt:lpstr>DES DE L’ASSEMBLEA DEL 2011…</vt:lpstr>
      <vt:lpstr>DE CAIRE MATERIAL</vt:lpstr>
      <vt:lpstr>Diapositiva 19</vt:lpstr>
      <vt:lpstr>D’ACCIONS PASTORALS (continuades)</vt:lpstr>
      <vt:lpstr>Diapositiva 21</vt:lpstr>
      <vt:lpstr>Diapositiva 22</vt:lpstr>
      <vt:lpstr>D’ACTIVITATS PASTORALS (puntuals)</vt:lpstr>
      <vt:lpstr>Diapositiva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 de Windows</dc:creator>
  <cp:lastModifiedBy>Usuario de Windows</cp:lastModifiedBy>
  <cp:revision>33</cp:revision>
  <dcterms:created xsi:type="dcterms:W3CDTF">2018-04-27T15:29:15Z</dcterms:created>
  <dcterms:modified xsi:type="dcterms:W3CDTF">2018-05-06T16:56:04Z</dcterms:modified>
</cp:coreProperties>
</file>