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7" r:id="rId3"/>
    <p:sldId id="265" r:id="rId4"/>
    <p:sldId id="266" r:id="rId5"/>
    <p:sldId id="257" r:id="rId6"/>
    <p:sldId id="259" r:id="rId7"/>
    <p:sldId id="288" r:id="rId8"/>
    <p:sldId id="258" r:id="rId9"/>
    <p:sldId id="268" r:id="rId10"/>
    <p:sldId id="289" r:id="rId11"/>
    <p:sldId id="269" r:id="rId12"/>
    <p:sldId id="260" r:id="rId13"/>
    <p:sldId id="287" r:id="rId14"/>
    <p:sldId id="262" r:id="rId15"/>
    <p:sldId id="263" r:id="rId16"/>
    <p:sldId id="264" r:id="rId17"/>
    <p:sldId id="285" r:id="rId18"/>
    <p:sldId id="273" r:id="rId19"/>
    <p:sldId id="270" r:id="rId20"/>
    <p:sldId id="271" r:id="rId21"/>
    <p:sldId id="281" r:id="rId22"/>
    <p:sldId id="283" r:id="rId23"/>
    <p:sldId id="274" r:id="rId24"/>
    <p:sldId id="272" r:id="rId25"/>
    <p:sldId id="282" r:id="rId26"/>
    <p:sldId id="278" r:id="rId27"/>
    <p:sldId id="275" r:id="rId28"/>
    <p:sldId id="284" r:id="rId29"/>
    <p:sldId id="279" r:id="rId30"/>
    <p:sldId id="280" r:id="rId31"/>
    <p:sldId id="290" r:id="rId32"/>
    <p:sldId id="296" r:id="rId33"/>
    <p:sldId id="286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0781A-1033-47EA-96C2-D22291DD5007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56E1E-CE07-47F0-A4E7-93D0783EDB9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56E1E-CE07-47F0-A4E7-93D0783EDB98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80E01-6DD8-4C70-8BC5-F7A74A590543}" type="datetimeFigureOut">
              <a:rPr lang="es-ES" smtClean="0"/>
              <a:pPr/>
              <a:t>27/11/2013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8E1CC-4A9D-4C0D-A3CB-E29864019D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772400" cy="1470025"/>
          </a:xfrm>
          <a:solidFill>
            <a:schemeClr val="bg1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ca-ES" sz="4000" b="1" dirty="0" smtClean="0"/>
              <a:t>Projecte de la Campanya Solidària de Torelló 2014</a:t>
            </a:r>
            <a:endParaRPr lang="ca-ES" sz="4000" b="1" dirty="0"/>
          </a:p>
        </p:txBody>
      </p:sp>
      <p:pic>
        <p:nvPicPr>
          <p:cNvPr id="2052" name="Picture 4" descr="C:\Users\minto\Pictures\paisatges de la plana\imatge-rocaprev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08920"/>
            <a:ext cx="8216728" cy="3385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04664"/>
            <a:ext cx="7920880" cy="1224136"/>
          </a:xfrm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ca-ES" sz="3100" b="1" dirty="0" smtClean="0"/>
              <a:t/>
            </a:r>
            <a:br>
              <a:rPr lang="ca-ES" sz="3100" b="1" dirty="0" smtClean="0"/>
            </a:br>
            <a:r>
              <a:rPr lang="ca-ES" sz="3100" b="1" dirty="0" smtClean="0"/>
              <a:t>Instal·lació d’aigua en el Centre de </a:t>
            </a:r>
            <a:r>
              <a:rPr lang="ca-ES" sz="3100" b="1" dirty="0" smtClean="0"/>
              <a:t>Salut </a:t>
            </a:r>
            <a:r>
              <a:rPr lang="ca-ES" sz="3100" b="1" dirty="0" smtClean="0"/>
              <a:t>de </a:t>
            </a:r>
            <a:r>
              <a:rPr lang="ca-ES" sz="3100" b="1" dirty="0" err="1" smtClean="0"/>
              <a:t>Zamay</a:t>
            </a:r>
            <a:r>
              <a:rPr lang="ca-ES" sz="3100" b="1" dirty="0" smtClean="0"/>
              <a:t>  </a:t>
            </a:r>
            <a:r>
              <a:rPr lang="ca-ES" sz="2700" dirty="0" smtClean="0"/>
              <a:t>a </a:t>
            </a:r>
            <a:r>
              <a:rPr lang="ca-ES" sz="2700" dirty="0" smtClean="0"/>
              <a:t>l’Extrem </a:t>
            </a:r>
            <a:r>
              <a:rPr lang="ca-ES" sz="2700" dirty="0" smtClean="0"/>
              <a:t>Nord del Camerun</a:t>
            </a:r>
            <a:r>
              <a:rPr lang="ca-ES" sz="4000" b="1" dirty="0" smtClean="0"/>
              <a:t/>
            </a:r>
            <a:br>
              <a:rPr lang="ca-ES" sz="4000" b="1" dirty="0" smtClean="0"/>
            </a:br>
            <a:endParaRPr lang="es-ES" sz="4000" dirty="0"/>
          </a:p>
        </p:txBody>
      </p:sp>
      <p:pic>
        <p:nvPicPr>
          <p:cNvPr id="1026" name="Picture 2" descr="C:\Users\minto\Pictures\Africa\africa-acqu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7488832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ca-ES" b="1" dirty="0" smtClean="0"/>
              <a:t/>
            </a:r>
            <a:br>
              <a:rPr lang="ca-ES" b="1" dirty="0" smtClean="0"/>
            </a:br>
            <a:r>
              <a:rPr lang="ca-ES" b="1" dirty="0" smtClean="0"/>
              <a:t>           Camerun  -  Àfrica</a:t>
            </a:r>
            <a:br>
              <a:rPr lang="ca-ES" b="1" dirty="0" smtClean="0"/>
            </a:br>
            <a:endParaRPr lang="ca-ES" b="1" dirty="0"/>
          </a:p>
        </p:txBody>
      </p:sp>
      <p:pic>
        <p:nvPicPr>
          <p:cNvPr id="8194" name="Picture 2" descr="C:\Users\minto\Pictures\Africa\imagesCAWCPG9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773" y="1628800"/>
            <a:ext cx="3143123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 descr="C:\Users\minto\Pictures\Africa\africa_v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844824"/>
            <a:ext cx="4698648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6 Flecha derecha"/>
          <p:cNvSpPr/>
          <p:nvPr/>
        </p:nvSpPr>
        <p:spPr>
          <a:xfrm rot="20345050" flipV="1">
            <a:off x="2908974" y="4339885"/>
            <a:ext cx="3218737" cy="25103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ca-ES" sz="2400" b="1" dirty="0" err="1" smtClean="0"/>
              <a:t>Zamay</a:t>
            </a:r>
            <a:r>
              <a:rPr lang="ca-ES" sz="2400" b="1" dirty="0" smtClean="0"/>
              <a:t> (   ) està a </a:t>
            </a:r>
            <a:r>
              <a:rPr lang="ca-ES" sz="2400" b="1" dirty="0" smtClean="0"/>
              <a:t>l’Extrem </a:t>
            </a:r>
            <a:r>
              <a:rPr lang="ca-ES" sz="2400" b="1" dirty="0" smtClean="0"/>
              <a:t>Nord</a:t>
            </a:r>
            <a:br>
              <a:rPr lang="ca-ES" sz="2400" b="1" dirty="0" smtClean="0"/>
            </a:br>
            <a:r>
              <a:rPr lang="ca-ES" sz="2400" dirty="0" smtClean="0"/>
              <a:t> a 80 Km de </a:t>
            </a:r>
            <a:r>
              <a:rPr lang="ca-ES" sz="2400" dirty="0" err="1" smtClean="0"/>
              <a:t>Maroua</a:t>
            </a:r>
            <a:r>
              <a:rPr lang="ca-ES" sz="2400" dirty="0" smtClean="0"/>
              <a:t>  cap al nord- oest</a:t>
            </a:r>
            <a:endParaRPr lang="ca-ES" sz="2400" dirty="0"/>
          </a:p>
        </p:txBody>
      </p:sp>
      <p:pic>
        <p:nvPicPr>
          <p:cNvPr id="9219" name="Picture 3" descr="C:\Users\minto\Pictures\Africa\map-of-cameroon-cm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700808"/>
            <a:ext cx="4450473" cy="4780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 descr="C:\Users\minto\Pictures\Africa\cameroun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556792"/>
            <a:ext cx="3528392" cy="5051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8 Estrella de 5 puntas"/>
          <p:cNvSpPr/>
          <p:nvPr/>
        </p:nvSpPr>
        <p:spPr>
          <a:xfrm>
            <a:off x="7380312" y="2204864"/>
            <a:ext cx="216024" cy="21602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5 puntas"/>
          <p:cNvSpPr/>
          <p:nvPr/>
        </p:nvSpPr>
        <p:spPr>
          <a:xfrm>
            <a:off x="3635896" y="548680"/>
            <a:ext cx="216024" cy="266328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Estrella de 5 puntas"/>
          <p:cNvSpPr/>
          <p:nvPr/>
        </p:nvSpPr>
        <p:spPr>
          <a:xfrm>
            <a:off x="3419872" y="2204864"/>
            <a:ext cx="144016" cy="19432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into\projectes C.S\campanya solidaria\DSC064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429000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s-ES_tradnl" b="1" dirty="0" smtClean="0"/>
              <a:t>Centre de </a:t>
            </a:r>
            <a:r>
              <a:rPr lang="es-ES_tradnl" b="1" dirty="0" err="1" smtClean="0"/>
              <a:t>Salut</a:t>
            </a:r>
            <a:r>
              <a:rPr lang="es-ES_tradnl" b="1" dirty="0" smtClean="0"/>
              <a:t> de </a:t>
            </a:r>
            <a:r>
              <a:rPr lang="es-ES_tradnl" b="1" dirty="0" err="1"/>
              <a:t>Z</a:t>
            </a:r>
            <a:r>
              <a:rPr lang="es-ES_tradnl" b="1" dirty="0" err="1" smtClean="0"/>
              <a:t>amay</a:t>
            </a:r>
            <a:endParaRPr lang="es-ES" b="1" dirty="0"/>
          </a:p>
        </p:txBody>
      </p:sp>
      <p:pic>
        <p:nvPicPr>
          <p:cNvPr id="1026" name="Picture 2" descr="C:\Users\minto\projectes C.S\campanya solidaria\DSC064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432048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7 CuadroTexto"/>
          <p:cNvSpPr txBox="1"/>
          <p:nvPr/>
        </p:nvSpPr>
        <p:spPr>
          <a:xfrm>
            <a:off x="467544" y="4869160"/>
            <a:ext cx="4320480" cy="400110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/>
              <a:t>Consulta, laboratori, sala de cures</a:t>
            </a:r>
            <a:endParaRPr lang="ca-ES" sz="2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004048" y="2924944"/>
            <a:ext cx="3744416" cy="400110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/>
              <a:t>Farmàcia</a:t>
            </a:r>
            <a:endParaRPr lang="ca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a-ES" sz="3600" b="1" dirty="0" smtClean="0"/>
              <a:t>Els infermers i auxiliars </a:t>
            </a:r>
            <a:br>
              <a:rPr lang="ca-ES" sz="3600" b="1" dirty="0" smtClean="0"/>
            </a:br>
            <a:r>
              <a:rPr lang="ca-ES" sz="3600" b="1" dirty="0" smtClean="0"/>
              <a:t>del </a:t>
            </a:r>
            <a:r>
              <a:rPr lang="ca-ES" sz="3600" b="1" dirty="0" smtClean="0"/>
              <a:t>Centre </a:t>
            </a:r>
            <a:r>
              <a:rPr lang="ca-ES" sz="3600" b="1" dirty="0" smtClean="0"/>
              <a:t>de Salut</a:t>
            </a:r>
            <a:endParaRPr lang="ca-ES" sz="3600" b="1" dirty="0"/>
          </a:p>
        </p:txBody>
      </p:sp>
      <p:pic>
        <p:nvPicPr>
          <p:cNvPr id="4099" name="Picture 3" descr="C:\Users\minto\Desktop\DSC065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36912"/>
            <a:ext cx="1634565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C:\Users\minto\projectes C.S\campanya solidaria\DSC0644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955972"/>
            <a:ext cx="5688632" cy="4266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minto\Desktop\DSC06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2520" y="1988840"/>
            <a:ext cx="1911967" cy="4269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into\Desktop\comunidad Zamay\Fotos\C. Santé\DSC06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4062" y="3861048"/>
            <a:ext cx="3635896" cy="2726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C:\Users\minto\Desktop\comunidad Zamay\Fotos\C. Santé\DSC065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573016"/>
            <a:ext cx="2307954" cy="3077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94122"/>
          </a:xfrm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s-ES_tradnl" dirty="0" smtClean="0"/>
              <a:t> Personal del </a:t>
            </a:r>
            <a:r>
              <a:rPr lang="es-ES_tradnl" dirty="0" smtClean="0"/>
              <a:t>Centre </a:t>
            </a:r>
            <a:r>
              <a:rPr lang="es-ES_tradnl" dirty="0" smtClean="0"/>
              <a:t>de </a:t>
            </a:r>
            <a:r>
              <a:rPr lang="es-ES_tradnl" dirty="0" err="1" smtClean="0"/>
              <a:t>S</a:t>
            </a:r>
            <a:r>
              <a:rPr lang="es-ES_tradnl" dirty="0" err="1" smtClean="0"/>
              <a:t>alut</a:t>
            </a:r>
            <a:endParaRPr lang="es-ES" dirty="0"/>
          </a:p>
        </p:txBody>
      </p:sp>
      <p:pic>
        <p:nvPicPr>
          <p:cNvPr id="2051" name="Picture 3" descr="C:\Users\minto\Desktop\comunidad Zamay\Fotos\C. Santé\DSC0656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412776"/>
            <a:ext cx="3312368" cy="2484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C:\Users\minto\Desktop\comunidad Zamay\Fotos\C. Santé\DSC065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412776"/>
            <a:ext cx="3218923" cy="2414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9 CuadroTexto"/>
          <p:cNvSpPr txBox="1"/>
          <p:nvPr/>
        </p:nvSpPr>
        <p:spPr>
          <a:xfrm>
            <a:off x="7308304" y="1484784"/>
            <a:ext cx="1512168" cy="646331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La consulta i la farmàcia</a:t>
            </a:r>
            <a:endParaRPr lang="ca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827584" y="5229200"/>
            <a:ext cx="2088232" cy="646331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Sala de parts                  i sala de nutrició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s-ES_tradnl" b="1" dirty="0" smtClean="0"/>
              <a:t>Sales </a:t>
            </a:r>
            <a:r>
              <a:rPr lang="ca-ES" b="1" dirty="0" smtClean="0"/>
              <a:t>d’hospitalització</a:t>
            </a:r>
            <a:endParaRPr lang="ca-ES" b="1" dirty="0"/>
          </a:p>
        </p:txBody>
      </p:sp>
      <p:pic>
        <p:nvPicPr>
          <p:cNvPr id="2050" name="Picture 2" descr="C:\Users\minto\projectes C.S\campanya solidaria\DSC06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573016"/>
            <a:ext cx="3788238" cy="2841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minto\projectes C.S\campanya solidaria\DSC06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00808"/>
            <a:ext cx="4248472" cy="3186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5 CuadroTexto"/>
          <p:cNvSpPr txBox="1"/>
          <p:nvPr/>
        </p:nvSpPr>
        <p:spPr>
          <a:xfrm>
            <a:off x="467544" y="5013176"/>
            <a:ext cx="4032448" cy="369332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b="1" dirty="0" smtClean="0"/>
              <a:t>Sala d'hospitalització d’adults</a:t>
            </a:r>
            <a:endParaRPr lang="ca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860032" y="2996952"/>
            <a:ext cx="4032448" cy="369332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b="1" dirty="0" smtClean="0"/>
              <a:t>Sales d'hospitalització de pediatria</a:t>
            </a:r>
            <a:endParaRPr lang="ca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ca-ES" b="1" dirty="0" smtClean="0"/>
              <a:t>Maternitat i Sala de Parts</a:t>
            </a:r>
            <a:endParaRPr lang="ca-ES" b="1" dirty="0"/>
          </a:p>
        </p:txBody>
      </p:sp>
      <p:pic>
        <p:nvPicPr>
          <p:cNvPr id="1026" name="Picture 2" descr="C:\Users\minto\projectes C.S\campanya solidaria\DSC06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4104456" cy="3078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minto\projectes C.S\campanya solidaria\DSC06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84984"/>
            <a:ext cx="4058000" cy="30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into\Desktop\comunidad Zamay\Fotos\C. Santé\DSC06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140968"/>
            <a:ext cx="4646573" cy="3484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minto\Desktop\comunidad Zamay\Fotos\C. Santé\DSC0657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4704524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ca-ES" b="1" dirty="0" smtClean="0"/>
              <a:t>Maternitat i Sala de Parts</a:t>
            </a:r>
            <a:endParaRPr lang="ca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ca-ES" sz="4000" b="1" dirty="0" smtClean="0"/>
              <a:t>La sala d’espera i sala polivalent</a:t>
            </a:r>
            <a:endParaRPr lang="ca-ES" sz="4000" b="1" dirty="0"/>
          </a:p>
        </p:txBody>
      </p:sp>
      <p:pic>
        <p:nvPicPr>
          <p:cNvPr id="2050" name="Picture 2" descr="C:\Users\minto\projectes C.S\campanya solidaria\DSC06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429000"/>
            <a:ext cx="3932254" cy="2949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minto\projectes C.S\campanya solidaria\DSC06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4128458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into\projectes C.S\campanya solidaria\DSC064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628800"/>
            <a:ext cx="4752528" cy="3564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ca-ES" b="1" dirty="0" smtClean="0"/>
              <a:t>La font espatllada </a:t>
            </a:r>
            <a:endParaRPr lang="ca-ES" b="1" dirty="0"/>
          </a:p>
        </p:txBody>
      </p:sp>
      <p:pic>
        <p:nvPicPr>
          <p:cNvPr id="4" name="Picture 3" descr="C:\Users\minto\projectes C.S\campanya solidaria\DSC064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212976"/>
            <a:ext cx="4368485" cy="3276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nto\projectes C.S\campanya solidaria\DSC065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80928"/>
            <a:ext cx="4649489" cy="3487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539552" y="260648"/>
            <a:ext cx="8352928" cy="1440160"/>
          </a:xfrm>
          <a:ln w="3810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ca-ES" sz="4000" b="1" dirty="0" smtClean="0"/>
              <a:t>Reparació de la font </a:t>
            </a:r>
            <a:r>
              <a:rPr lang="ca-ES" b="1" dirty="0" smtClean="0"/>
              <a:t/>
            </a:r>
            <a:br>
              <a:rPr lang="ca-ES" b="1" dirty="0" smtClean="0"/>
            </a:br>
            <a:r>
              <a:rPr lang="ca-ES" sz="3100" b="1" dirty="0" smtClean="0"/>
              <a:t>amb una instal·lació elèctrica </a:t>
            </a:r>
            <a:br>
              <a:rPr lang="ca-ES" sz="3100" b="1" dirty="0" smtClean="0"/>
            </a:br>
            <a:r>
              <a:rPr lang="ca-ES" sz="3100" b="1" dirty="0" smtClean="0"/>
              <a:t>que bomba l’aigua al dipòsit</a:t>
            </a:r>
            <a:endParaRPr lang="ca-ES" sz="3100" b="1" dirty="0"/>
          </a:p>
        </p:txBody>
      </p:sp>
      <p:pic>
        <p:nvPicPr>
          <p:cNvPr id="6" name="Picture 3" descr="C:\Users\minto\projectes C.S\campanya solidaria\DSC064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988840"/>
            <a:ext cx="3203848" cy="4271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76200">
            <a:solidFill>
              <a:srgbClr val="0070C0"/>
            </a:solidFill>
          </a:ln>
        </p:spPr>
        <p:txBody>
          <a:bodyPr/>
          <a:lstStyle/>
          <a:p>
            <a:r>
              <a:rPr lang="ca-ES" b="1" dirty="0" smtClean="0"/>
              <a:t>El dipòsit d’aigua</a:t>
            </a:r>
            <a:endParaRPr lang="ca-ES" b="1" dirty="0"/>
          </a:p>
        </p:txBody>
      </p:sp>
      <p:pic>
        <p:nvPicPr>
          <p:cNvPr id="5122" name="Picture 2" descr="C:\Users\minto\projectes C.S\campanya solidaria\DSC064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532790"/>
            <a:ext cx="3682504" cy="4910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C:\Users\minto\projectes C.S\campanya solidaria\DSC064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582" y="1556792"/>
            <a:ext cx="3690410" cy="4920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ca-ES" b="1" dirty="0" smtClean="0"/>
              <a:t>El Pou vell</a:t>
            </a:r>
            <a:endParaRPr lang="ca-ES" b="1" dirty="0"/>
          </a:p>
        </p:txBody>
      </p:sp>
      <p:pic>
        <p:nvPicPr>
          <p:cNvPr id="4" name="Picture 2" descr="C:\Users\minto\projectes C.S\campanya solidaria\DSC064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979" y="3212976"/>
            <a:ext cx="4322029" cy="3241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 descr="C:\Users\minto\projectes C.S\campanya solidaria\DSC0644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700808"/>
            <a:ext cx="5088565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ca-ES" b="1" dirty="0" smtClean="0"/>
              <a:t>El Pou renovat</a:t>
            </a:r>
            <a:endParaRPr lang="ca-ES" b="1" dirty="0"/>
          </a:p>
        </p:txBody>
      </p:sp>
      <p:pic>
        <p:nvPicPr>
          <p:cNvPr id="3075" name="Picture 3" descr="C:\Users\minto\projectes C.S\campanya solidaria\DSC065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708920"/>
            <a:ext cx="4994104" cy="3745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C:\Users\minto\projectes C.S\campanya solidaria\DSC06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44824"/>
            <a:ext cx="3721963" cy="2791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762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ca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MOLTES GRÀCIES  per la vostra ajuda per obtenir </a:t>
            </a:r>
            <a:r>
              <a:rPr lang="ca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l‘aigua </a:t>
            </a:r>
            <a:r>
              <a:rPr lang="ca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potable</a:t>
            </a:r>
            <a:endParaRPr lang="ca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8" name="Picture 4" descr="C:\Users\minto\Santé i llibres\Bloc en Educació Sanitaria\eau\imagesCAPHL1V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28800"/>
            <a:ext cx="4104456" cy="2731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 descr="C:\Users\minto\Santé i llibres\Bloc en Educació Sanitaria\eau\imagesCART2OQ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4827667" cy="3469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b="1" dirty="0" smtClean="0"/>
              <a:t>Imatges  d’Àfrica:</a:t>
            </a:r>
            <a:br>
              <a:rPr lang="ca-ES" b="1" dirty="0" smtClean="0"/>
            </a:br>
            <a:r>
              <a:rPr lang="ca-ES" dirty="0" smtClean="0"/>
              <a:t> </a:t>
            </a:r>
            <a:r>
              <a:rPr lang="ca-ES" sz="4000" dirty="0" smtClean="0"/>
              <a:t>l’Alegria</a:t>
            </a:r>
            <a:endParaRPr lang="ca-ES" sz="4000" dirty="0"/>
          </a:p>
        </p:txBody>
      </p:sp>
      <p:pic>
        <p:nvPicPr>
          <p:cNvPr id="4098" name="Picture 2" descr="C:\Users\minto\Pictures\Africa\Sin título-Escaneado-03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16832"/>
            <a:ext cx="6944762" cy="4676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b="1" dirty="0" smtClean="0"/>
              <a:t>Imatges  d’Àfrica:</a:t>
            </a:r>
            <a:br>
              <a:rPr lang="ca-ES" b="1" dirty="0" smtClean="0"/>
            </a:br>
            <a:r>
              <a:rPr lang="ca-ES" sz="3100" dirty="0" smtClean="0"/>
              <a:t>els Mitjans de Transport “ben aprofitats”</a:t>
            </a:r>
            <a:endParaRPr lang="ca-ES" sz="3100" dirty="0"/>
          </a:p>
        </p:txBody>
      </p:sp>
      <p:pic>
        <p:nvPicPr>
          <p:cNvPr id="1026" name="Picture 2" descr="C:\Users\minto\projectes C.S\campanya solidaria\DSC064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00808"/>
            <a:ext cx="6192688" cy="4644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nto\Pictures\Africa\396943_469956206357138_367725892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00808"/>
            <a:ext cx="5829804" cy="4372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b="1" dirty="0" smtClean="0"/>
              <a:t>Imatges  d’Àfrica:</a:t>
            </a:r>
            <a:br>
              <a:rPr lang="ca-ES" b="1" dirty="0" smtClean="0"/>
            </a:br>
            <a:r>
              <a:rPr lang="ca-ES" sz="4000" dirty="0" smtClean="0"/>
              <a:t>el Clan</a:t>
            </a:r>
            <a:endParaRPr lang="ca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b="1" dirty="0" smtClean="0"/>
              <a:t>Imatges  d’Àfrica:</a:t>
            </a:r>
            <a:br>
              <a:rPr lang="ca-ES" b="1" dirty="0" smtClean="0"/>
            </a:br>
            <a:r>
              <a:rPr lang="ca-ES" sz="3600" dirty="0" smtClean="0"/>
              <a:t>la música i la festa</a:t>
            </a:r>
            <a:endParaRPr lang="ca-ES" sz="3600" dirty="0"/>
          </a:p>
        </p:txBody>
      </p:sp>
      <p:pic>
        <p:nvPicPr>
          <p:cNvPr id="1027" name="Picture 3" descr="C:\Users\minto\Desktop\comunidad Zamay\Fotos\peregrinage de la zone\DSC064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2965" y="1700808"/>
            <a:ext cx="4416491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C:\Users\minto\Desktop\comunidad Zamay\Fotos\peregrinage de la zone\DSC0649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532" y="3171702"/>
            <a:ext cx="4296476" cy="3222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into\Desktop\comunidad Zamay\Fotos\coral de mamas\DSC064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6473692" cy="4855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b="1" dirty="0" smtClean="0"/>
              <a:t>Imatges  d’Àfrica:</a:t>
            </a:r>
            <a:br>
              <a:rPr lang="ca-ES" b="1" dirty="0" smtClean="0"/>
            </a:br>
            <a:r>
              <a:rPr lang="ca-ES" sz="3600" dirty="0" smtClean="0"/>
              <a:t>la música i la festa</a:t>
            </a:r>
            <a:endParaRPr lang="ca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minto\Pictures\Africa\Sudandelsur_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852936"/>
            <a:ext cx="5341889" cy="3561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Users\minto\Pictures\Africa\imagesCA0B8E8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772816"/>
            <a:ext cx="4652976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b="1" dirty="0" smtClean="0"/>
              <a:t>Imatges  d’Àfrica:</a:t>
            </a:r>
            <a:br>
              <a:rPr lang="ca-ES" b="1" dirty="0" smtClean="0"/>
            </a:br>
            <a:r>
              <a:rPr lang="ca-ES" sz="3600" dirty="0" smtClean="0"/>
              <a:t>anar a buscar l’aigua a la font</a:t>
            </a:r>
            <a:endParaRPr lang="ca-ES" sz="3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043608" y="2348880"/>
            <a:ext cx="2160240" cy="369332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Treball de les dones </a:t>
            </a:r>
            <a:endParaRPr lang="ca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6084168" y="5085184"/>
            <a:ext cx="2160240" cy="369332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I dels infants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b="1" dirty="0" smtClean="0"/>
              <a:t>Imatges  d’Àfrica:</a:t>
            </a:r>
            <a:br>
              <a:rPr lang="ca-ES" b="1" dirty="0" smtClean="0"/>
            </a:br>
            <a:r>
              <a:rPr lang="ca-ES" sz="2700" dirty="0" smtClean="0"/>
              <a:t>molts infants treballen per ajudar les economies familiars</a:t>
            </a:r>
            <a:endParaRPr lang="ca-ES" sz="2700" dirty="0"/>
          </a:p>
        </p:txBody>
      </p:sp>
      <p:pic>
        <p:nvPicPr>
          <p:cNvPr id="3074" name="Picture 2" descr="C:\Users\minto\Pictures\Africa\goat-herd-somaliland_57272_990x7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996952"/>
            <a:ext cx="4515543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7 CuadroTexto"/>
          <p:cNvSpPr txBox="1"/>
          <p:nvPr/>
        </p:nvSpPr>
        <p:spPr>
          <a:xfrm>
            <a:off x="5508104" y="2492896"/>
            <a:ext cx="2808312" cy="369332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Pasturant els ramats</a:t>
            </a:r>
            <a:endParaRPr lang="ca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187624" y="4509120"/>
            <a:ext cx="2160240" cy="646331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Fent petits treballs en els mercats</a:t>
            </a:r>
            <a:endParaRPr lang="ca-ES" dirty="0"/>
          </a:p>
        </p:txBody>
      </p:sp>
      <p:pic>
        <p:nvPicPr>
          <p:cNvPr id="3075" name="Picture 3" descr="C:\Users\minto\Pictures\Africa\marou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3962214" cy="2641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into\Desktop\comunidad Zamay\Fotos\excursion a Rhumsiki\DSC06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5256584" cy="3942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minto\Pictures\Africa\djinglia-camerou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292" y="1844824"/>
            <a:ext cx="4383496" cy="2941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Nord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els pobles de la muntanya </a:t>
            </a:r>
            <a:endParaRPr lang="ca-E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into\Desktop\comunidad Zamay\Fotos\mekelek\DSC06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84984"/>
            <a:ext cx="4368486" cy="3276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minto\Desktop\comunidad Zamay\Fotos\mekelek\DSC0654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772816"/>
            <a:ext cx="4594457" cy="3445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</a:t>
            </a:r>
            <a:r>
              <a:rPr lang="ca-ES" sz="3100" b="1" dirty="0" smtClean="0"/>
              <a:t>N</a:t>
            </a:r>
            <a:r>
              <a:rPr lang="ca-ES" sz="3100" b="1" dirty="0" smtClean="0"/>
              <a:t>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els pobles de la muntanya </a:t>
            </a:r>
            <a:endParaRPr lang="ca-E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into\Desktop\comunidad Zamay\Fotos\mekelek\DSC06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4694578" cy="3520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5" name="Picture 11" descr="C:\Users\minto\Desktop\comunidad Zamay\Fotos\mekelek\DSC0652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4"/>
            <a:ext cx="4066398" cy="3049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Nord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els pobles de la muntanya</a:t>
            </a:r>
            <a:endParaRPr lang="ca-E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into\Desktop\comunidad Zamay\Fotos\excursion a Rhumsiki\DSC061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4175804" cy="4188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minto\Desktop\comunidad Zamay\Fotos\excursion a Rhumsiki\DSC061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556791"/>
            <a:ext cx="3795886" cy="5061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</a:t>
            </a:r>
            <a:r>
              <a:rPr lang="ca-ES" sz="3100" b="1" dirty="0" smtClean="0"/>
              <a:t>N</a:t>
            </a:r>
            <a:r>
              <a:rPr lang="ca-ES" sz="3100" b="1" dirty="0" smtClean="0"/>
              <a:t>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el treball artesanal de la gent de la muntanya </a:t>
            </a:r>
            <a:endParaRPr lang="ca-E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into\Desktop\comunidad Zamay\Fotos\mekelek\DSC06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6768752" cy="5076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Nord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Al fons </a:t>
            </a:r>
            <a:r>
              <a:rPr lang="ca-ES" sz="3100" dirty="0" smtClean="0"/>
              <a:t>de </a:t>
            </a:r>
            <a:r>
              <a:rPr lang="ca-ES" sz="3100" dirty="0" smtClean="0"/>
              <a:t>la plana es divisa l'església de </a:t>
            </a:r>
            <a:r>
              <a:rPr lang="ca-ES" sz="3100" dirty="0" err="1" smtClean="0"/>
              <a:t>Zamay</a:t>
            </a:r>
            <a:endParaRPr lang="ca-E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into\Desktop\comunidad Zamay\Fotos\paisatge\DSC064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4704522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minto\Desktop\comunidad Zamay\Fotos\paisatge\DSC0630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89040"/>
            <a:ext cx="3692227" cy="2769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</a:t>
            </a:r>
            <a:r>
              <a:rPr lang="ca-ES" sz="3100" b="1" dirty="0" smtClean="0"/>
              <a:t>N</a:t>
            </a:r>
            <a:r>
              <a:rPr lang="ca-ES" sz="3100" b="1" dirty="0" smtClean="0"/>
              <a:t>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l'església de </a:t>
            </a:r>
            <a:r>
              <a:rPr lang="ca-ES" sz="3100" dirty="0" err="1" smtClean="0"/>
              <a:t>Zamay</a:t>
            </a:r>
            <a:endParaRPr lang="ca-E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nto\Desktop\comunidad Zamay\Fotos\paisatge\DSC065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3312368" cy="2484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C:\Users\minto\Desktop\comunidad Zamay\Fotos\paisatge\DSC063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5" y="1574794"/>
            <a:ext cx="3624403" cy="2718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Users\minto\Desktop\comunidad Zamay\Fotos\paisatge\DSC064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861048"/>
            <a:ext cx="355239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minto\Desktop\comunidad Zamay\Fotos\paisatge\DSC065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879050"/>
            <a:ext cx="3480388" cy="2610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</a:t>
            </a:r>
            <a:r>
              <a:rPr lang="ca-ES" sz="3100" b="1" dirty="0" smtClean="0"/>
              <a:t>N</a:t>
            </a:r>
            <a:r>
              <a:rPr lang="ca-ES" sz="3100" b="1" dirty="0" smtClean="0"/>
              <a:t>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diferents vistes de </a:t>
            </a:r>
            <a:r>
              <a:rPr lang="ca-ES" sz="3100" dirty="0" err="1" smtClean="0"/>
              <a:t>Zamay</a:t>
            </a:r>
            <a:endParaRPr lang="ca-ES" sz="31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23528" y="4149080"/>
            <a:ext cx="1368152" cy="338554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a-ES" sz="1600" dirty="0" smtClean="0"/>
              <a:t>Un petit barri </a:t>
            </a:r>
            <a:endParaRPr lang="ca-ES" sz="1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7740352" y="1556792"/>
            <a:ext cx="1152128" cy="338554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1600" dirty="0" smtClean="0"/>
              <a:t>l' Institut</a:t>
            </a:r>
            <a:endParaRPr lang="ca-ES" sz="16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95536" y="5949280"/>
            <a:ext cx="1368152" cy="584775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1600" dirty="0" smtClean="0"/>
              <a:t>L’entada a la parròquia</a:t>
            </a:r>
            <a:endParaRPr lang="ca-ES" sz="1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668344" y="2996952"/>
            <a:ext cx="1152128" cy="830997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1600" dirty="0" smtClean="0"/>
              <a:t>Panoràmica des de la parròquia</a:t>
            </a:r>
            <a:endParaRPr lang="ca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into\Desktop\comunidad Zamay\Fotos\paisatge\DSC063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905407" cy="2929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minto\Desktop\comunidad Zamay\Fotos\paisatge\DSC064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3888433" cy="2916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minto\Desktop\comunidad Zamay\Fotos\paisatge\DSC064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4005064"/>
            <a:ext cx="3593372" cy="2695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3100" b="1" dirty="0" smtClean="0"/>
              <a:t>Imatges  de </a:t>
            </a:r>
            <a:r>
              <a:rPr lang="ca-ES" sz="3100" b="1" dirty="0" smtClean="0"/>
              <a:t>l’Extrem </a:t>
            </a:r>
            <a:r>
              <a:rPr lang="ca-ES" sz="3100" b="1" dirty="0" smtClean="0"/>
              <a:t>N</a:t>
            </a:r>
            <a:r>
              <a:rPr lang="ca-ES" sz="3100" b="1" dirty="0" smtClean="0"/>
              <a:t>ord </a:t>
            </a:r>
            <a:r>
              <a:rPr lang="ca-ES" sz="3100" b="1" dirty="0" smtClean="0"/>
              <a:t>del CAMERUN</a:t>
            </a:r>
            <a:r>
              <a:rPr lang="ca-ES" b="1" dirty="0" smtClean="0"/>
              <a:t>:</a:t>
            </a:r>
            <a:br>
              <a:rPr lang="ca-ES" b="1" dirty="0" smtClean="0"/>
            </a:br>
            <a:r>
              <a:rPr lang="ca-ES" sz="3100" dirty="0" smtClean="0"/>
              <a:t>diferents vistes de </a:t>
            </a:r>
            <a:r>
              <a:rPr lang="ca-ES" sz="3100" dirty="0" err="1" smtClean="0"/>
              <a:t>Zamay</a:t>
            </a:r>
            <a:endParaRPr lang="ca-ES" sz="31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300192" y="4581128"/>
            <a:ext cx="2664296" cy="338554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1600" dirty="0" smtClean="0"/>
              <a:t>Entrada a la parròquia</a:t>
            </a:r>
            <a:endParaRPr lang="ca-ES" sz="16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67544" y="4581128"/>
            <a:ext cx="2088232" cy="584775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1600" dirty="0" smtClean="0"/>
              <a:t>Sala de formació per les dones i biblioteca</a:t>
            </a:r>
            <a:endParaRPr lang="ca-ES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300192" y="6021288"/>
            <a:ext cx="2304256" cy="584775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1600" dirty="0" smtClean="0"/>
              <a:t>La nostra casa                  amb la capella rodona</a:t>
            </a:r>
            <a:endParaRPr lang="ca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7142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a-ES" sz="2800" dirty="0" smtClean="0"/>
              <a:t/>
            </a:r>
            <a:br>
              <a:rPr lang="ca-ES" sz="2800" dirty="0" smtClean="0"/>
            </a:br>
            <a:r>
              <a:rPr lang="ca-ES" sz="2000" dirty="0" smtClean="0"/>
              <a:t> </a:t>
            </a:r>
            <a:r>
              <a:rPr lang="ca-ES" sz="1800" dirty="0" smtClean="0"/>
              <a:t>U</a:t>
            </a:r>
            <a:r>
              <a:rPr lang="ca-ES" sz="1800" dirty="0" smtClean="0"/>
              <a:t>n </a:t>
            </a:r>
            <a:r>
              <a:rPr lang="ca-ES" sz="1800" dirty="0" smtClean="0"/>
              <a:t>dia d'excursió a 30 km de </a:t>
            </a:r>
            <a:r>
              <a:rPr lang="ca-ES" sz="1800" dirty="0" err="1" smtClean="0"/>
              <a:t>Zamay</a:t>
            </a:r>
            <a:r>
              <a:rPr lang="ca-ES" sz="1800" dirty="0" smtClean="0"/>
              <a:t>. La roca grossa es del Camerun, les del  fons son de Nigèria.</a:t>
            </a:r>
            <a:r>
              <a:rPr lang="ca-ES" sz="2000" dirty="0" smtClean="0"/>
              <a:t/>
            </a:r>
            <a:br>
              <a:rPr lang="ca-ES" sz="2000" dirty="0" smtClean="0"/>
            </a:br>
            <a:r>
              <a:rPr lang="ca-ES" sz="2000" dirty="0" smtClean="0"/>
              <a:t> Ella es la </a:t>
            </a:r>
            <a:r>
              <a:rPr lang="ca-ES" sz="2000" dirty="0" err="1" smtClean="0"/>
              <a:t>Tuka</a:t>
            </a:r>
            <a:r>
              <a:rPr lang="ca-ES" sz="2000" dirty="0" smtClean="0"/>
              <a:t> una missionera que va venir a Torelló i va conèixer el pare, la mare,                    part de la família, amics i coneguts</a:t>
            </a:r>
            <a:r>
              <a:rPr lang="ca-ES" sz="2200" dirty="0" smtClean="0"/>
              <a:t>.                                                                                                                                     </a:t>
            </a:r>
            <a:r>
              <a:rPr lang="ca-ES" sz="2700" b="1" dirty="0" smtClean="0"/>
              <a:t>Us envio una abraçada ben forta</a:t>
            </a:r>
            <a:r>
              <a:rPr lang="ca-ES" sz="2700" dirty="0" smtClean="0"/>
              <a:t/>
            </a:r>
            <a:br>
              <a:rPr lang="ca-ES" sz="2700" dirty="0" smtClean="0"/>
            </a:br>
            <a:r>
              <a:rPr lang="ca-ES" sz="2000" dirty="0" smtClean="0"/>
              <a:t> des de </a:t>
            </a:r>
            <a:r>
              <a:rPr lang="ca-ES" sz="2000" dirty="0" smtClean="0"/>
              <a:t>l’Extrem </a:t>
            </a:r>
            <a:r>
              <a:rPr lang="ca-ES" sz="2000" dirty="0" smtClean="0"/>
              <a:t>N</a:t>
            </a:r>
            <a:r>
              <a:rPr lang="ca-ES" sz="2000" dirty="0" smtClean="0"/>
              <a:t>ord </a:t>
            </a:r>
            <a:r>
              <a:rPr lang="ca-ES" sz="2000" dirty="0" smtClean="0"/>
              <a:t>del Camerun</a:t>
            </a:r>
            <a:br>
              <a:rPr lang="ca-ES" sz="2000" dirty="0" smtClean="0"/>
            </a:br>
            <a:r>
              <a:rPr lang="ca-ES" sz="2000" dirty="0" smtClean="0"/>
              <a:t> </a:t>
            </a:r>
            <a:endParaRPr lang="ca-ES" sz="2000" dirty="0"/>
          </a:p>
        </p:txBody>
      </p:sp>
      <p:pic>
        <p:nvPicPr>
          <p:cNvPr id="2050" name="Picture 2" descr="C:\Users\minto\Desktop\comunidad Zamay\Fotos\excursion a Rhumsiki\DSC061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132856"/>
            <a:ext cx="5904655" cy="4428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382</TotalTime>
  <Words>229</Words>
  <Application>Microsoft Office PowerPoint</Application>
  <PresentationFormat>Presentación en pantalla (4:3)</PresentationFormat>
  <Paragraphs>51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Projecte de la Campanya Solidària de Torelló 2014</vt:lpstr>
      <vt:lpstr> Instal·lació d’aigua en el Centre de Salut de Zamay  a l’Extrem Nord del Camerun </vt:lpstr>
      <vt:lpstr>            Camerun  -  Àfrica </vt:lpstr>
      <vt:lpstr>Zamay (   ) està a l’Extrem Nord  a 80 Km de Maroua  cap al nord- oest</vt:lpstr>
      <vt:lpstr>Centre de Salut de Zamay</vt:lpstr>
      <vt:lpstr>Els infermers i auxiliars  del Centre de Salut</vt:lpstr>
      <vt:lpstr> Personal del Centre de Salut</vt:lpstr>
      <vt:lpstr>Sales d’hospitalització</vt:lpstr>
      <vt:lpstr>Maternitat i Sala de Parts</vt:lpstr>
      <vt:lpstr>Maternitat i Sala de Parts</vt:lpstr>
      <vt:lpstr>La sala d’espera i sala polivalent</vt:lpstr>
      <vt:lpstr>La font espatllada </vt:lpstr>
      <vt:lpstr>Reparació de la font  amb una instal·lació elèctrica  que bomba l’aigua al dipòsit</vt:lpstr>
      <vt:lpstr>El dipòsit d’aigua</vt:lpstr>
      <vt:lpstr>El Pou vell</vt:lpstr>
      <vt:lpstr>El Pou renovat</vt:lpstr>
      <vt:lpstr>MOLTES GRÀCIES  per la vostra ajuda per obtenir l‘aigua potable</vt:lpstr>
      <vt:lpstr>Imatges  d’Àfrica:  l’Alegria</vt:lpstr>
      <vt:lpstr>Imatges  d’Àfrica: els Mitjans de Transport “ben aprofitats”</vt:lpstr>
      <vt:lpstr>Imatges  d’Àfrica: el Clan</vt:lpstr>
      <vt:lpstr>Imatges  d’Àfrica: la música i la festa</vt:lpstr>
      <vt:lpstr>Imatges  d’Àfrica: la música i la festa</vt:lpstr>
      <vt:lpstr>Imatges  d’Àfrica: anar a buscar l’aigua a la font</vt:lpstr>
      <vt:lpstr>Imatges  d’Àfrica: molts infants treballen per ajudar les economies familiars</vt:lpstr>
      <vt:lpstr>Imatges  de l’Extrem Nord del CAMERUN: els pobles de la muntanya </vt:lpstr>
      <vt:lpstr>Imatges  de l’Extrem Nord del CAMERUN: els pobles de la muntanya </vt:lpstr>
      <vt:lpstr>Imatges  de l’Extrem Nord del CAMERUN: els pobles de la muntanya</vt:lpstr>
      <vt:lpstr>Imatges  de l’Extrem Nord del CAMERUN: el treball artesanal de la gent de la muntanya </vt:lpstr>
      <vt:lpstr>Imatges  de l’Extrem Nord del CAMERUN: Al fons de la plana es divisa l'església de Zamay</vt:lpstr>
      <vt:lpstr>Imatges  de l’Extrem Nord del CAMERUN: l'església de Zamay</vt:lpstr>
      <vt:lpstr>Imatges  de l’Extrem Nord del CAMERUN: diferents vistes de Zamay</vt:lpstr>
      <vt:lpstr>Imatges  de l’Extrem Nord del CAMERUN: diferents vistes de Zamay</vt:lpstr>
      <vt:lpstr>  Un dia d'excursió a 30 km de Zamay. La roca grossa es del Camerun, les del  fons son de Nigèria.  Ella es la Tuka una missionera que va venir a Torelló i va conèixer el pare, la mare,                    part de la família, amics i coneguts.                                                                                                                                     Us envio una abraçada ben forta  des de l’Extrem Nord del Camerun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Projecte de la campanya solidaria de Torelló</dc:title>
  <dc:creator>minto</dc:creator>
  <cp:lastModifiedBy>Joan</cp:lastModifiedBy>
  <cp:revision>49</cp:revision>
  <dcterms:created xsi:type="dcterms:W3CDTF">2013-05-10T15:39:52Z</dcterms:created>
  <dcterms:modified xsi:type="dcterms:W3CDTF">2013-11-27T09:23:31Z</dcterms:modified>
</cp:coreProperties>
</file>